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79" r:id="rId3"/>
    <p:sldId id="268" r:id="rId4"/>
    <p:sldId id="280" r:id="rId5"/>
    <p:sldId id="258" r:id="rId6"/>
    <p:sldId id="259" r:id="rId7"/>
    <p:sldId id="260" r:id="rId8"/>
    <p:sldId id="262" r:id="rId9"/>
    <p:sldId id="264" r:id="rId10"/>
    <p:sldId id="265" r:id="rId11"/>
    <p:sldId id="269" r:id="rId12"/>
    <p:sldId id="277"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3" d="100"/>
          <a:sy n="113" d="100"/>
        </p:scale>
        <p:origin x="147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D18836-92B3-4F86-B0A2-1C8D8A157AD6}" type="doc">
      <dgm:prSet loTypeId="urn:microsoft.com/office/officeart/2005/8/layout/vList4" loCatId="list" qsTypeId="urn:microsoft.com/office/officeart/2005/8/quickstyle/simple1" qsCatId="simple" csTypeId="urn:microsoft.com/office/officeart/2005/8/colors/accent0_2" csCatId="mainScheme" phldr="1"/>
      <dgm:spPr/>
      <dgm:t>
        <a:bodyPr/>
        <a:lstStyle/>
        <a:p>
          <a:endParaRPr lang="es-CL"/>
        </a:p>
      </dgm:t>
    </dgm:pt>
    <dgm:pt modelId="{1856173A-DC95-4F9B-8588-7726D748E91B}">
      <dgm:prSet phldrT="[Texto]"/>
      <dgm:spPr/>
      <dgm:t>
        <a:bodyPr/>
        <a:lstStyle/>
        <a:p>
          <a:r>
            <a:rPr lang="es-ES" b="1" dirty="0" smtClean="0">
              <a:solidFill>
                <a:schemeClr val="tx1"/>
              </a:solidFill>
            </a:rPr>
            <a:t>Criterios y principios que sustentan la Propuesta</a:t>
          </a:r>
          <a:endParaRPr lang="es-CL" dirty="0">
            <a:solidFill>
              <a:schemeClr val="tx1"/>
            </a:solidFill>
          </a:endParaRPr>
        </a:p>
      </dgm:t>
    </dgm:pt>
    <dgm:pt modelId="{191F806F-12DE-4816-A889-178608C14231}" type="parTrans" cxnId="{B0C52601-F291-4C7A-9D03-B0ECCE8DACF5}">
      <dgm:prSet/>
      <dgm:spPr/>
      <dgm:t>
        <a:bodyPr/>
        <a:lstStyle/>
        <a:p>
          <a:endParaRPr lang="es-CL"/>
        </a:p>
      </dgm:t>
    </dgm:pt>
    <dgm:pt modelId="{EA1148E2-EAAC-4561-98B3-605B57533DD6}" type="sibTrans" cxnId="{B0C52601-F291-4C7A-9D03-B0ECCE8DACF5}">
      <dgm:prSet/>
      <dgm:spPr/>
      <dgm:t>
        <a:bodyPr/>
        <a:lstStyle/>
        <a:p>
          <a:endParaRPr lang="es-CL"/>
        </a:p>
      </dgm:t>
    </dgm:pt>
    <dgm:pt modelId="{1FEDE2E4-4F32-4767-8958-8419280F3C43}">
      <dgm:prSet phldrT="[Texto]"/>
      <dgm:spPr/>
      <dgm:t>
        <a:bodyPr/>
        <a:lstStyle/>
        <a:p>
          <a:r>
            <a:rPr lang="es-ES" b="1" dirty="0" smtClean="0">
              <a:solidFill>
                <a:schemeClr val="tx1"/>
              </a:solidFill>
            </a:rPr>
            <a:t>Problemas que busca abordar la Propuesta</a:t>
          </a:r>
          <a:endParaRPr lang="es-CL" dirty="0">
            <a:solidFill>
              <a:schemeClr val="tx1"/>
            </a:solidFill>
          </a:endParaRPr>
        </a:p>
      </dgm:t>
    </dgm:pt>
    <dgm:pt modelId="{409F15A9-E83D-43E2-9587-BEEF485EEAF4}" type="parTrans" cxnId="{28CD36B7-948A-4F1B-AE34-B1D88FEA9796}">
      <dgm:prSet/>
      <dgm:spPr/>
      <dgm:t>
        <a:bodyPr/>
        <a:lstStyle/>
        <a:p>
          <a:endParaRPr lang="es-CL"/>
        </a:p>
      </dgm:t>
    </dgm:pt>
    <dgm:pt modelId="{0402E2EB-195B-4DA4-9534-F7DCE9EE3F93}" type="sibTrans" cxnId="{28CD36B7-948A-4F1B-AE34-B1D88FEA9796}">
      <dgm:prSet/>
      <dgm:spPr/>
      <dgm:t>
        <a:bodyPr/>
        <a:lstStyle/>
        <a:p>
          <a:endParaRPr lang="es-CL"/>
        </a:p>
      </dgm:t>
    </dgm:pt>
    <dgm:pt modelId="{4F5BE0F0-A3C8-44BD-A123-95D7FABDBF41}">
      <dgm:prSet phldrT="[Texto]"/>
      <dgm:spPr/>
      <dgm:t>
        <a:bodyPr/>
        <a:lstStyle/>
        <a:p>
          <a:r>
            <a:rPr lang="es-CL" b="1" dirty="0" smtClean="0">
              <a:solidFill>
                <a:schemeClr val="tx1"/>
              </a:solidFill>
            </a:rPr>
            <a:t>Ámbitos de intervención de la Propuesta</a:t>
          </a:r>
          <a:endParaRPr lang="es-CL" dirty="0">
            <a:solidFill>
              <a:schemeClr val="tx1"/>
            </a:solidFill>
          </a:endParaRPr>
        </a:p>
      </dgm:t>
    </dgm:pt>
    <dgm:pt modelId="{A70C3C6C-2708-482A-A200-67270291EB93}" type="parTrans" cxnId="{EA3A849D-0A26-49EF-8C80-D4B1717FF58E}">
      <dgm:prSet/>
      <dgm:spPr/>
      <dgm:t>
        <a:bodyPr/>
        <a:lstStyle/>
        <a:p>
          <a:endParaRPr lang="es-CL"/>
        </a:p>
      </dgm:t>
    </dgm:pt>
    <dgm:pt modelId="{3438EAC7-22CD-4FE1-9895-1D02A4A088AC}" type="sibTrans" cxnId="{EA3A849D-0A26-49EF-8C80-D4B1717FF58E}">
      <dgm:prSet/>
      <dgm:spPr/>
      <dgm:t>
        <a:bodyPr/>
        <a:lstStyle/>
        <a:p>
          <a:endParaRPr lang="es-CL"/>
        </a:p>
      </dgm:t>
    </dgm:pt>
    <dgm:pt modelId="{A7528685-FEE9-4E2C-8C54-4827010676BE}">
      <dgm:prSet/>
      <dgm:spPr/>
      <dgm:t>
        <a:bodyPr/>
        <a:lstStyle/>
        <a:p>
          <a:r>
            <a:rPr lang="es-CL" b="1" dirty="0" smtClean="0">
              <a:solidFill>
                <a:schemeClr val="tx1"/>
              </a:solidFill>
            </a:rPr>
            <a:t>Tópicos relevantes para el Gobierno presentes en la Propuesta</a:t>
          </a:r>
          <a:endParaRPr lang="es-CL" dirty="0">
            <a:solidFill>
              <a:schemeClr val="tx1"/>
            </a:solidFill>
          </a:endParaRPr>
        </a:p>
      </dgm:t>
    </dgm:pt>
    <dgm:pt modelId="{68F9831B-00A9-4539-9FDA-0A2396E20D66}" type="parTrans" cxnId="{F3D80DD8-AF61-43EF-B113-E5D237E5E11C}">
      <dgm:prSet/>
      <dgm:spPr/>
      <dgm:t>
        <a:bodyPr/>
        <a:lstStyle/>
        <a:p>
          <a:endParaRPr lang="es-CL"/>
        </a:p>
      </dgm:t>
    </dgm:pt>
    <dgm:pt modelId="{F0D6DC99-5F64-4216-99C0-990C01162F17}" type="sibTrans" cxnId="{F3D80DD8-AF61-43EF-B113-E5D237E5E11C}">
      <dgm:prSet/>
      <dgm:spPr/>
      <dgm:t>
        <a:bodyPr/>
        <a:lstStyle/>
        <a:p>
          <a:endParaRPr lang="es-CL"/>
        </a:p>
      </dgm:t>
    </dgm:pt>
    <dgm:pt modelId="{BC6B9073-0881-4D84-9D2F-6AD16BAFCDE7}">
      <dgm:prSet/>
      <dgm:spPr/>
      <dgm:t>
        <a:bodyPr/>
        <a:lstStyle/>
        <a:p>
          <a:r>
            <a:rPr lang="es-CL" b="1" dirty="0" smtClean="0">
              <a:solidFill>
                <a:schemeClr val="tx1"/>
              </a:solidFill>
            </a:rPr>
            <a:t>Elementos específicos de la Propuesta</a:t>
          </a:r>
          <a:endParaRPr lang="es-CL" dirty="0">
            <a:solidFill>
              <a:schemeClr val="tx1"/>
            </a:solidFill>
          </a:endParaRPr>
        </a:p>
      </dgm:t>
    </dgm:pt>
    <dgm:pt modelId="{A1C1E87B-AF30-4DAA-B39C-BB527A402EF8}" type="parTrans" cxnId="{4904BEF4-B066-4C82-BC2E-4A7D895985A5}">
      <dgm:prSet/>
      <dgm:spPr/>
      <dgm:t>
        <a:bodyPr/>
        <a:lstStyle/>
        <a:p>
          <a:endParaRPr lang="es-CL"/>
        </a:p>
      </dgm:t>
    </dgm:pt>
    <dgm:pt modelId="{E38B53FB-5E25-45A8-A413-DA19B6419499}" type="sibTrans" cxnId="{4904BEF4-B066-4C82-BC2E-4A7D895985A5}">
      <dgm:prSet/>
      <dgm:spPr/>
      <dgm:t>
        <a:bodyPr/>
        <a:lstStyle/>
        <a:p>
          <a:endParaRPr lang="es-CL"/>
        </a:p>
      </dgm:t>
    </dgm:pt>
    <dgm:pt modelId="{7AABA427-A541-4239-A1D6-9E30862CF256}" type="pres">
      <dgm:prSet presAssocID="{F5D18836-92B3-4F86-B0A2-1C8D8A157AD6}" presName="linear" presStyleCnt="0">
        <dgm:presLayoutVars>
          <dgm:dir/>
          <dgm:resizeHandles val="exact"/>
        </dgm:presLayoutVars>
      </dgm:prSet>
      <dgm:spPr/>
      <dgm:t>
        <a:bodyPr/>
        <a:lstStyle/>
        <a:p>
          <a:endParaRPr lang="es-CL"/>
        </a:p>
      </dgm:t>
    </dgm:pt>
    <dgm:pt modelId="{E7DDA669-1BE9-41ED-A876-5A2BEF634CD3}" type="pres">
      <dgm:prSet presAssocID="{1856173A-DC95-4F9B-8588-7726D748E91B}" presName="comp" presStyleCnt="0"/>
      <dgm:spPr/>
    </dgm:pt>
    <dgm:pt modelId="{ED4B4661-1376-4FA8-8D8B-E653CED5B34E}" type="pres">
      <dgm:prSet presAssocID="{1856173A-DC95-4F9B-8588-7726D748E91B}" presName="box" presStyleLbl="node1" presStyleIdx="0" presStyleCnt="5"/>
      <dgm:spPr/>
      <dgm:t>
        <a:bodyPr/>
        <a:lstStyle/>
        <a:p>
          <a:endParaRPr lang="es-CL"/>
        </a:p>
      </dgm:t>
    </dgm:pt>
    <dgm:pt modelId="{DE1FAAD9-C6C4-48B7-8045-A86CD81E9A4A}" type="pres">
      <dgm:prSet presAssocID="{1856173A-DC95-4F9B-8588-7726D748E91B}" presName="img" presStyleLbl="fgImgPlace1" presStyleIdx="0" presStyleCnt="5" custScaleX="64491"/>
      <dgm:spPr/>
    </dgm:pt>
    <dgm:pt modelId="{DB70ED64-6A5D-4FBB-849B-C914188577D1}" type="pres">
      <dgm:prSet presAssocID="{1856173A-DC95-4F9B-8588-7726D748E91B}" presName="text" presStyleLbl="node1" presStyleIdx="0" presStyleCnt="5">
        <dgm:presLayoutVars>
          <dgm:bulletEnabled val="1"/>
        </dgm:presLayoutVars>
      </dgm:prSet>
      <dgm:spPr/>
      <dgm:t>
        <a:bodyPr/>
        <a:lstStyle/>
        <a:p>
          <a:endParaRPr lang="es-CL"/>
        </a:p>
      </dgm:t>
    </dgm:pt>
    <dgm:pt modelId="{E044A6C2-51A7-424B-9381-070BD8850DFB}" type="pres">
      <dgm:prSet presAssocID="{EA1148E2-EAAC-4561-98B3-605B57533DD6}" presName="spacer" presStyleCnt="0"/>
      <dgm:spPr/>
    </dgm:pt>
    <dgm:pt modelId="{DD389562-0108-4F08-8ADA-31525451C8B5}" type="pres">
      <dgm:prSet presAssocID="{1FEDE2E4-4F32-4767-8958-8419280F3C43}" presName="comp" presStyleCnt="0"/>
      <dgm:spPr/>
    </dgm:pt>
    <dgm:pt modelId="{87DA4816-D77A-442F-B103-39D7716C0136}" type="pres">
      <dgm:prSet presAssocID="{1FEDE2E4-4F32-4767-8958-8419280F3C43}" presName="box" presStyleLbl="node1" presStyleIdx="1" presStyleCnt="5"/>
      <dgm:spPr/>
      <dgm:t>
        <a:bodyPr/>
        <a:lstStyle/>
        <a:p>
          <a:endParaRPr lang="es-CL"/>
        </a:p>
      </dgm:t>
    </dgm:pt>
    <dgm:pt modelId="{CC6F5FD6-92B7-4C04-83FB-80C7AA1F44E4}" type="pres">
      <dgm:prSet presAssocID="{1FEDE2E4-4F32-4767-8958-8419280F3C43}" presName="img" presStyleLbl="fgImgPlace1" presStyleIdx="1" presStyleCnt="5" custScaleX="64491"/>
      <dgm:spPr/>
    </dgm:pt>
    <dgm:pt modelId="{DB8D90CE-DDF8-42B3-84C2-84F690751976}" type="pres">
      <dgm:prSet presAssocID="{1FEDE2E4-4F32-4767-8958-8419280F3C43}" presName="text" presStyleLbl="node1" presStyleIdx="1" presStyleCnt="5">
        <dgm:presLayoutVars>
          <dgm:bulletEnabled val="1"/>
        </dgm:presLayoutVars>
      </dgm:prSet>
      <dgm:spPr/>
      <dgm:t>
        <a:bodyPr/>
        <a:lstStyle/>
        <a:p>
          <a:endParaRPr lang="es-CL"/>
        </a:p>
      </dgm:t>
    </dgm:pt>
    <dgm:pt modelId="{1ABE7D59-4B31-4C6A-9721-4E83D915ED7F}" type="pres">
      <dgm:prSet presAssocID="{0402E2EB-195B-4DA4-9534-F7DCE9EE3F93}" presName="spacer" presStyleCnt="0"/>
      <dgm:spPr/>
    </dgm:pt>
    <dgm:pt modelId="{030098DF-4ECA-47CD-AF27-1A5E3DDBFA22}" type="pres">
      <dgm:prSet presAssocID="{4F5BE0F0-A3C8-44BD-A123-95D7FABDBF41}" presName="comp" presStyleCnt="0"/>
      <dgm:spPr/>
    </dgm:pt>
    <dgm:pt modelId="{EE1C22BF-73C3-4AED-BFD7-9F9B2849A07B}" type="pres">
      <dgm:prSet presAssocID="{4F5BE0F0-A3C8-44BD-A123-95D7FABDBF41}" presName="box" presStyleLbl="node1" presStyleIdx="2" presStyleCnt="5"/>
      <dgm:spPr/>
      <dgm:t>
        <a:bodyPr/>
        <a:lstStyle/>
        <a:p>
          <a:endParaRPr lang="es-CL"/>
        </a:p>
      </dgm:t>
    </dgm:pt>
    <dgm:pt modelId="{810CD045-8AD5-40ED-A6B2-3FF25E4CF221}" type="pres">
      <dgm:prSet presAssocID="{4F5BE0F0-A3C8-44BD-A123-95D7FABDBF41}" presName="img" presStyleLbl="fgImgPlace1" presStyleIdx="2" presStyleCnt="5" custScaleX="64491"/>
      <dgm:spPr/>
    </dgm:pt>
    <dgm:pt modelId="{594A3020-0E4B-4299-A843-529E8EFDE57F}" type="pres">
      <dgm:prSet presAssocID="{4F5BE0F0-A3C8-44BD-A123-95D7FABDBF41}" presName="text" presStyleLbl="node1" presStyleIdx="2" presStyleCnt="5">
        <dgm:presLayoutVars>
          <dgm:bulletEnabled val="1"/>
        </dgm:presLayoutVars>
      </dgm:prSet>
      <dgm:spPr/>
      <dgm:t>
        <a:bodyPr/>
        <a:lstStyle/>
        <a:p>
          <a:endParaRPr lang="es-CL"/>
        </a:p>
      </dgm:t>
    </dgm:pt>
    <dgm:pt modelId="{824C915D-4830-4526-B9F3-822F331F9820}" type="pres">
      <dgm:prSet presAssocID="{3438EAC7-22CD-4FE1-9895-1D02A4A088AC}" presName="spacer" presStyleCnt="0"/>
      <dgm:spPr/>
    </dgm:pt>
    <dgm:pt modelId="{0A4E5C7D-3476-427E-91CE-308FDB38339F}" type="pres">
      <dgm:prSet presAssocID="{A7528685-FEE9-4E2C-8C54-4827010676BE}" presName="comp" presStyleCnt="0"/>
      <dgm:spPr/>
    </dgm:pt>
    <dgm:pt modelId="{17CC9D88-6CAA-41B2-B2C8-C880AA5B8AC2}" type="pres">
      <dgm:prSet presAssocID="{A7528685-FEE9-4E2C-8C54-4827010676BE}" presName="box" presStyleLbl="node1" presStyleIdx="3" presStyleCnt="5"/>
      <dgm:spPr/>
      <dgm:t>
        <a:bodyPr/>
        <a:lstStyle/>
        <a:p>
          <a:endParaRPr lang="es-CL"/>
        </a:p>
      </dgm:t>
    </dgm:pt>
    <dgm:pt modelId="{74578809-55BB-414D-9D95-3612334C38B8}" type="pres">
      <dgm:prSet presAssocID="{A7528685-FEE9-4E2C-8C54-4827010676BE}" presName="img" presStyleLbl="fgImgPlace1" presStyleIdx="3" presStyleCnt="5" custScaleX="64491"/>
      <dgm:spPr/>
    </dgm:pt>
    <dgm:pt modelId="{A2FE1154-5E59-4777-BC82-F4037019DE0F}" type="pres">
      <dgm:prSet presAssocID="{A7528685-FEE9-4E2C-8C54-4827010676BE}" presName="text" presStyleLbl="node1" presStyleIdx="3" presStyleCnt="5">
        <dgm:presLayoutVars>
          <dgm:bulletEnabled val="1"/>
        </dgm:presLayoutVars>
      </dgm:prSet>
      <dgm:spPr/>
      <dgm:t>
        <a:bodyPr/>
        <a:lstStyle/>
        <a:p>
          <a:endParaRPr lang="es-CL"/>
        </a:p>
      </dgm:t>
    </dgm:pt>
    <dgm:pt modelId="{B9B8E4E2-61B5-4F2E-B090-C8E57B4AF104}" type="pres">
      <dgm:prSet presAssocID="{F0D6DC99-5F64-4216-99C0-990C01162F17}" presName="spacer" presStyleCnt="0"/>
      <dgm:spPr/>
    </dgm:pt>
    <dgm:pt modelId="{B4956FC3-BA26-4D94-AB73-019EC01D80DE}" type="pres">
      <dgm:prSet presAssocID="{BC6B9073-0881-4D84-9D2F-6AD16BAFCDE7}" presName="comp" presStyleCnt="0"/>
      <dgm:spPr/>
    </dgm:pt>
    <dgm:pt modelId="{F24A69BC-90B6-4EFD-8E23-0158A7EF3E1C}" type="pres">
      <dgm:prSet presAssocID="{BC6B9073-0881-4D84-9D2F-6AD16BAFCDE7}" presName="box" presStyleLbl="node1" presStyleIdx="4" presStyleCnt="5"/>
      <dgm:spPr/>
      <dgm:t>
        <a:bodyPr/>
        <a:lstStyle/>
        <a:p>
          <a:endParaRPr lang="es-CL"/>
        </a:p>
      </dgm:t>
    </dgm:pt>
    <dgm:pt modelId="{78CA0EE9-ACA5-4F12-8DE9-0A9D40D29DF1}" type="pres">
      <dgm:prSet presAssocID="{BC6B9073-0881-4D84-9D2F-6AD16BAFCDE7}" presName="img" presStyleLbl="fgImgPlace1" presStyleIdx="4" presStyleCnt="5" custScaleX="64491"/>
      <dgm:spPr/>
    </dgm:pt>
    <dgm:pt modelId="{51B0D59E-4EAC-4C45-911C-6175036729F9}" type="pres">
      <dgm:prSet presAssocID="{BC6B9073-0881-4D84-9D2F-6AD16BAFCDE7}" presName="text" presStyleLbl="node1" presStyleIdx="4" presStyleCnt="5">
        <dgm:presLayoutVars>
          <dgm:bulletEnabled val="1"/>
        </dgm:presLayoutVars>
      </dgm:prSet>
      <dgm:spPr/>
      <dgm:t>
        <a:bodyPr/>
        <a:lstStyle/>
        <a:p>
          <a:endParaRPr lang="es-CL"/>
        </a:p>
      </dgm:t>
    </dgm:pt>
  </dgm:ptLst>
  <dgm:cxnLst>
    <dgm:cxn modelId="{45DAB614-C690-4EEC-9028-2E3C0C1FCED4}" type="presOf" srcId="{4F5BE0F0-A3C8-44BD-A123-95D7FABDBF41}" destId="{EE1C22BF-73C3-4AED-BFD7-9F9B2849A07B}" srcOrd="0" destOrd="0" presId="urn:microsoft.com/office/officeart/2005/8/layout/vList4"/>
    <dgm:cxn modelId="{E881D7D0-6851-4969-BA10-31DEC9C02308}" type="presOf" srcId="{1FEDE2E4-4F32-4767-8958-8419280F3C43}" destId="{DB8D90CE-DDF8-42B3-84C2-84F690751976}" srcOrd="1" destOrd="0" presId="urn:microsoft.com/office/officeart/2005/8/layout/vList4"/>
    <dgm:cxn modelId="{B0C52601-F291-4C7A-9D03-B0ECCE8DACF5}" srcId="{F5D18836-92B3-4F86-B0A2-1C8D8A157AD6}" destId="{1856173A-DC95-4F9B-8588-7726D748E91B}" srcOrd="0" destOrd="0" parTransId="{191F806F-12DE-4816-A889-178608C14231}" sibTransId="{EA1148E2-EAAC-4561-98B3-605B57533DD6}"/>
    <dgm:cxn modelId="{66389939-BF12-495A-92C4-2F303D692D04}" type="presOf" srcId="{F5D18836-92B3-4F86-B0A2-1C8D8A157AD6}" destId="{7AABA427-A541-4239-A1D6-9E30862CF256}" srcOrd="0" destOrd="0" presId="urn:microsoft.com/office/officeart/2005/8/layout/vList4"/>
    <dgm:cxn modelId="{BEBEFFB4-EBE4-4F28-B9B8-3840C58F4227}" type="presOf" srcId="{1856173A-DC95-4F9B-8588-7726D748E91B}" destId="{DB70ED64-6A5D-4FBB-849B-C914188577D1}" srcOrd="1" destOrd="0" presId="urn:microsoft.com/office/officeart/2005/8/layout/vList4"/>
    <dgm:cxn modelId="{06CEBE27-F255-437A-B9C9-FE1B49A77AE8}" type="presOf" srcId="{BC6B9073-0881-4D84-9D2F-6AD16BAFCDE7}" destId="{51B0D59E-4EAC-4C45-911C-6175036729F9}" srcOrd="1" destOrd="0" presId="urn:microsoft.com/office/officeart/2005/8/layout/vList4"/>
    <dgm:cxn modelId="{1A36EA4C-F5AA-446F-8B85-7DD2F21BD823}" type="presOf" srcId="{A7528685-FEE9-4E2C-8C54-4827010676BE}" destId="{A2FE1154-5E59-4777-BC82-F4037019DE0F}" srcOrd="1" destOrd="0" presId="urn:microsoft.com/office/officeart/2005/8/layout/vList4"/>
    <dgm:cxn modelId="{4904BEF4-B066-4C82-BC2E-4A7D895985A5}" srcId="{F5D18836-92B3-4F86-B0A2-1C8D8A157AD6}" destId="{BC6B9073-0881-4D84-9D2F-6AD16BAFCDE7}" srcOrd="4" destOrd="0" parTransId="{A1C1E87B-AF30-4DAA-B39C-BB527A402EF8}" sibTransId="{E38B53FB-5E25-45A8-A413-DA19B6419499}"/>
    <dgm:cxn modelId="{2BCA8488-3539-4952-A9A2-CEE34C0DF882}" type="presOf" srcId="{1FEDE2E4-4F32-4767-8958-8419280F3C43}" destId="{87DA4816-D77A-442F-B103-39D7716C0136}" srcOrd="0" destOrd="0" presId="urn:microsoft.com/office/officeart/2005/8/layout/vList4"/>
    <dgm:cxn modelId="{F3D80DD8-AF61-43EF-B113-E5D237E5E11C}" srcId="{F5D18836-92B3-4F86-B0A2-1C8D8A157AD6}" destId="{A7528685-FEE9-4E2C-8C54-4827010676BE}" srcOrd="3" destOrd="0" parTransId="{68F9831B-00A9-4539-9FDA-0A2396E20D66}" sibTransId="{F0D6DC99-5F64-4216-99C0-990C01162F17}"/>
    <dgm:cxn modelId="{28CD36B7-948A-4F1B-AE34-B1D88FEA9796}" srcId="{F5D18836-92B3-4F86-B0A2-1C8D8A157AD6}" destId="{1FEDE2E4-4F32-4767-8958-8419280F3C43}" srcOrd="1" destOrd="0" parTransId="{409F15A9-E83D-43E2-9587-BEEF485EEAF4}" sibTransId="{0402E2EB-195B-4DA4-9534-F7DCE9EE3F93}"/>
    <dgm:cxn modelId="{ECA6D119-645A-4A59-9837-488D6DA57514}" type="presOf" srcId="{1856173A-DC95-4F9B-8588-7726D748E91B}" destId="{ED4B4661-1376-4FA8-8D8B-E653CED5B34E}" srcOrd="0" destOrd="0" presId="urn:microsoft.com/office/officeart/2005/8/layout/vList4"/>
    <dgm:cxn modelId="{EA3A849D-0A26-49EF-8C80-D4B1717FF58E}" srcId="{F5D18836-92B3-4F86-B0A2-1C8D8A157AD6}" destId="{4F5BE0F0-A3C8-44BD-A123-95D7FABDBF41}" srcOrd="2" destOrd="0" parTransId="{A70C3C6C-2708-482A-A200-67270291EB93}" sibTransId="{3438EAC7-22CD-4FE1-9895-1D02A4A088AC}"/>
    <dgm:cxn modelId="{5F8C3D69-FA94-497A-BADF-6B3D2F5ED082}" type="presOf" srcId="{4F5BE0F0-A3C8-44BD-A123-95D7FABDBF41}" destId="{594A3020-0E4B-4299-A843-529E8EFDE57F}" srcOrd="1" destOrd="0" presId="urn:microsoft.com/office/officeart/2005/8/layout/vList4"/>
    <dgm:cxn modelId="{822557F8-5A18-4AC8-A1F4-26BE326A1C18}" type="presOf" srcId="{BC6B9073-0881-4D84-9D2F-6AD16BAFCDE7}" destId="{F24A69BC-90B6-4EFD-8E23-0158A7EF3E1C}" srcOrd="0" destOrd="0" presId="urn:microsoft.com/office/officeart/2005/8/layout/vList4"/>
    <dgm:cxn modelId="{3A41817A-54E6-4DA4-9643-546CCE3C2CF8}" type="presOf" srcId="{A7528685-FEE9-4E2C-8C54-4827010676BE}" destId="{17CC9D88-6CAA-41B2-B2C8-C880AA5B8AC2}" srcOrd="0" destOrd="0" presId="urn:microsoft.com/office/officeart/2005/8/layout/vList4"/>
    <dgm:cxn modelId="{01919FCB-EE6E-4225-8367-74AA441C5049}" type="presParOf" srcId="{7AABA427-A541-4239-A1D6-9E30862CF256}" destId="{E7DDA669-1BE9-41ED-A876-5A2BEF634CD3}" srcOrd="0" destOrd="0" presId="urn:microsoft.com/office/officeart/2005/8/layout/vList4"/>
    <dgm:cxn modelId="{0AF84E1D-FA64-49EB-B654-B422A6196781}" type="presParOf" srcId="{E7DDA669-1BE9-41ED-A876-5A2BEF634CD3}" destId="{ED4B4661-1376-4FA8-8D8B-E653CED5B34E}" srcOrd="0" destOrd="0" presId="urn:microsoft.com/office/officeart/2005/8/layout/vList4"/>
    <dgm:cxn modelId="{F39E8106-E5F4-4379-9D27-83D25801057E}" type="presParOf" srcId="{E7DDA669-1BE9-41ED-A876-5A2BEF634CD3}" destId="{DE1FAAD9-C6C4-48B7-8045-A86CD81E9A4A}" srcOrd="1" destOrd="0" presId="urn:microsoft.com/office/officeart/2005/8/layout/vList4"/>
    <dgm:cxn modelId="{009285ED-F070-40C4-9902-92564F168F35}" type="presParOf" srcId="{E7DDA669-1BE9-41ED-A876-5A2BEF634CD3}" destId="{DB70ED64-6A5D-4FBB-849B-C914188577D1}" srcOrd="2" destOrd="0" presId="urn:microsoft.com/office/officeart/2005/8/layout/vList4"/>
    <dgm:cxn modelId="{09A6A83F-7645-436B-951E-32D062794775}" type="presParOf" srcId="{7AABA427-A541-4239-A1D6-9E30862CF256}" destId="{E044A6C2-51A7-424B-9381-070BD8850DFB}" srcOrd="1" destOrd="0" presId="urn:microsoft.com/office/officeart/2005/8/layout/vList4"/>
    <dgm:cxn modelId="{AFD54570-C8BA-48F2-B67C-D85001354F10}" type="presParOf" srcId="{7AABA427-A541-4239-A1D6-9E30862CF256}" destId="{DD389562-0108-4F08-8ADA-31525451C8B5}" srcOrd="2" destOrd="0" presId="urn:microsoft.com/office/officeart/2005/8/layout/vList4"/>
    <dgm:cxn modelId="{8F65FD07-0566-4C5A-9959-9711EB737823}" type="presParOf" srcId="{DD389562-0108-4F08-8ADA-31525451C8B5}" destId="{87DA4816-D77A-442F-B103-39D7716C0136}" srcOrd="0" destOrd="0" presId="urn:microsoft.com/office/officeart/2005/8/layout/vList4"/>
    <dgm:cxn modelId="{BB20658B-80FC-4B4A-95A9-17CBCBA0A825}" type="presParOf" srcId="{DD389562-0108-4F08-8ADA-31525451C8B5}" destId="{CC6F5FD6-92B7-4C04-83FB-80C7AA1F44E4}" srcOrd="1" destOrd="0" presId="urn:microsoft.com/office/officeart/2005/8/layout/vList4"/>
    <dgm:cxn modelId="{39EF795E-3331-4D5E-BF24-63228440DF6F}" type="presParOf" srcId="{DD389562-0108-4F08-8ADA-31525451C8B5}" destId="{DB8D90CE-DDF8-42B3-84C2-84F690751976}" srcOrd="2" destOrd="0" presId="urn:microsoft.com/office/officeart/2005/8/layout/vList4"/>
    <dgm:cxn modelId="{D6293B83-661A-4518-AA85-ACF0D74C40F3}" type="presParOf" srcId="{7AABA427-A541-4239-A1D6-9E30862CF256}" destId="{1ABE7D59-4B31-4C6A-9721-4E83D915ED7F}" srcOrd="3" destOrd="0" presId="urn:microsoft.com/office/officeart/2005/8/layout/vList4"/>
    <dgm:cxn modelId="{C4D20387-7C62-475B-8E5F-33C4596845A1}" type="presParOf" srcId="{7AABA427-A541-4239-A1D6-9E30862CF256}" destId="{030098DF-4ECA-47CD-AF27-1A5E3DDBFA22}" srcOrd="4" destOrd="0" presId="urn:microsoft.com/office/officeart/2005/8/layout/vList4"/>
    <dgm:cxn modelId="{5638E8D8-18DC-42BE-AD82-31956B4B140C}" type="presParOf" srcId="{030098DF-4ECA-47CD-AF27-1A5E3DDBFA22}" destId="{EE1C22BF-73C3-4AED-BFD7-9F9B2849A07B}" srcOrd="0" destOrd="0" presId="urn:microsoft.com/office/officeart/2005/8/layout/vList4"/>
    <dgm:cxn modelId="{E882589C-93E3-406D-B5C4-5FE4FF01ACB4}" type="presParOf" srcId="{030098DF-4ECA-47CD-AF27-1A5E3DDBFA22}" destId="{810CD045-8AD5-40ED-A6B2-3FF25E4CF221}" srcOrd="1" destOrd="0" presId="urn:microsoft.com/office/officeart/2005/8/layout/vList4"/>
    <dgm:cxn modelId="{8DEF0B91-2A86-4B92-9D0D-95996C1F8CF0}" type="presParOf" srcId="{030098DF-4ECA-47CD-AF27-1A5E3DDBFA22}" destId="{594A3020-0E4B-4299-A843-529E8EFDE57F}" srcOrd="2" destOrd="0" presId="urn:microsoft.com/office/officeart/2005/8/layout/vList4"/>
    <dgm:cxn modelId="{D6767431-B5CA-4C57-BD0E-7CAFE34258EE}" type="presParOf" srcId="{7AABA427-A541-4239-A1D6-9E30862CF256}" destId="{824C915D-4830-4526-B9F3-822F331F9820}" srcOrd="5" destOrd="0" presId="urn:microsoft.com/office/officeart/2005/8/layout/vList4"/>
    <dgm:cxn modelId="{B3D2857B-F808-4266-964B-F7AEC7BFD358}" type="presParOf" srcId="{7AABA427-A541-4239-A1D6-9E30862CF256}" destId="{0A4E5C7D-3476-427E-91CE-308FDB38339F}" srcOrd="6" destOrd="0" presId="urn:microsoft.com/office/officeart/2005/8/layout/vList4"/>
    <dgm:cxn modelId="{644040FC-FB4C-4DBE-9D3B-8C5844941787}" type="presParOf" srcId="{0A4E5C7D-3476-427E-91CE-308FDB38339F}" destId="{17CC9D88-6CAA-41B2-B2C8-C880AA5B8AC2}" srcOrd="0" destOrd="0" presId="urn:microsoft.com/office/officeart/2005/8/layout/vList4"/>
    <dgm:cxn modelId="{043FBAB2-20E8-4BE4-A13D-4C19FAE12571}" type="presParOf" srcId="{0A4E5C7D-3476-427E-91CE-308FDB38339F}" destId="{74578809-55BB-414D-9D95-3612334C38B8}" srcOrd="1" destOrd="0" presId="urn:microsoft.com/office/officeart/2005/8/layout/vList4"/>
    <dgm:cxn modelId="{7CA4A080-06D7-47B0-BBF7-1B4A4BFC0B51}" type="presParOf" srcId="{0A4E5C7D-3476-427E-91CE-308FDB38339F}" destId="{A2FE1154-5E59-4777-BC82-F4037019DE0F}" srcOrd="2" destOrd="0" presId="urn:microsoft.com/office/officeart/2005/8/layout/vList4"/>
    <dgm:cxn modelId="{DD8CAC3F-C458-487E-9353-1BF232F35789}" type="presParOf" srcId="{7AABA427-A541-4239-A1D6-9E30862CF256}" destId="{B9B8E4E2-61B5-4F2E-B090-C8E57B4AF104}" srcOrd="7" destOrd="0" presId="urn:microsoft.com/office/officeart/2005/8/layout/vList4"/>
    <dgm:cxn modelId="{AFDFAAD2-E03A-4D78-9154-0BC16CCDAEEC}" type="presParOf" srcId="{7AABA427-A541-4239-A1D6-9E30862CF256}" destId="{B4956FC3-BA26-4D94-AB73-019EC01D80DE}" srcOrd="8" destOrd="0" presId="urn:microsoft.com/office/officeart/2005/8/layout/vList4"/>
    <dgm:cxn modelId="{B6BC5BD3-EEC4-403E-A509-0EDA3FEAB8D0}" type="presParOf" srcId="{B4956FC3-BA26-4D94-AB73-019EC01D80DE}" destId="{F24A69BC-90B6-4EFD-8E23-0158A7EF3E1C}" srcOrd="0" destOrd="0" presId="urn:microsoft.com/office/officeart/2005/8/layout/vList4"/>
    <dgm:cxn modelId="{CA2401EB-3FED-457F-8E75-BD0468DDE4C8}" type="presParOf" srcId="{B4956FC3-BA26-4D94-AB73-019EC01D80DE}" destId="{78CA0EE9-ACA5-4F12-8DE9-0A9D40D29DF1}" srcOrd="1" destOrd="0" presId="urn:microsoft.com/office/officeart/2005/8/layout/vList4"/>
    <dgm:cxn modelId="{D0E240F8-8D21-44CE-A819-CB7A88FCE8E6}" type="presParOf" srcId="{B4956FC3-BA26-4D94-AB73-019EC01D80DE}" destId="{51B0D59E-4EAC-4C45-911C-6175036729F9}"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C3DFF4-3930-4BA4-BAA2-D8E5F4F91470}" type="doc">
      <dgm:prSet loTypeId="urn:microsoft.com/office/officeart/2008/layout/LinedList" loCatId="list" qsTypeId="urn:microsoft.com/office/officeart/2005/8/quickstyle/simple2" qsCatId="simple" csTypeId="urn:microsoft.com/office/officeart/2005/8/colors/accent0_2" csCatId="mainScheme" phldr="1"/>
      <dgm:spPr/>
      <dgm:t>
        <a:bodyPr/>
        <a:lstStyle/>
        <a:p>
          <a:endParaRPr lang="es-CL"/>
        </a:p>
      </dgm:t>
    </dgm:pt>
    <dgm:pt modelId="{F320253F-D329-48C8-A006-67B44586A3C1}">
      <dgm:prSet phldrT="[Texto]"/>
      <dgm:spPr/>
      <dgm:t>
        <a:bodyPr/>
        <a:lstStyle/>
        <a:p>
          <a:r>
            <a:rPr lang="es-CL" dirty="0" smtClean="0"/>
            <a:t>Baja relación Planta / Contrata.</a:t>
          </a:r>
          <a:endParaRPr lang="es-CL" dirty="0"/>
        </a:p>
      </dgm:t>
    </dgm:pt>
    <dgm:pt modelId="{BC0E6EFB-27ED-4AE4-BB6B-F065D9D28446}" type="parTrans" cxnId="{75BF7DF5-C56B-4D0D-A83A-D12FBCA902B1}">
      <dgm:prSet/>
      <dgm:spPr/>
      <dgm:t>
        <a:bodyPr/>
        <a:lstStyle/>
        <a:p>
          <a:endParaRPr lang="es-CL"/>
        </a:p>
      </dgm:t>
    </dgm:pt>
    <dgm:pt modelId="{8959DD5B-29D1-4437-B916-3A48CA1C2C39}" type="sibTrans" cxnId="{75BF7DF5-C56B-4D0D-A83A-D12FBCA902B1}">
      <dgm:prSet/>
      <dgm:spPr/>
      <dgm:t>
        <a:bodyPr/>
        <a:lstStyle/>
        <a:p>
          <a:endParaRPr lang="es-CL"/>
        </a:p>
      </dgm:t>
    </dgm:pt>
    <dgm:pt modelId="{8B2CA2B1-3E57-47F6-A53B-1D35A4BA1EBB}">
      <dgm:prSet/>
      <dgm:spPr/>
      <dgm:t>
        <a:bodyPr/>
        <a:lstStyle/>
        <a:p>
          <a:r>
            <a:rPr lang="es-CL" smtClean="0"/>
            <a:t>Dispersión en funciones, que no es del todo consistente con el estamento al que pertenecen los funcionarios. Esto es especialmente importante en el estamento de Fiscalizadores.</a:t>
          </a:r>
          <a:endParaRPr lang="es-CL" dirty="0" smtClean="0"/>
        </a:p>
      </dgm:t>
    </dgm:pt>
    <dgm:pt modelId="{52485872-828D-4347-9DAB-5F8F0B49966A}" type="parTrans" cxnId="{60E9E061-65A3-47EB-9B5A-04336BEB84F6}">
      <dgm:prSet/>
      <dgm:spPr/>
      <dgm:t>
        <a:bodyPr/>
        <a:lstStyle/>
        <a:p>
          <a:endParaRPr lang="es-CL"/>
        </a:p>
      </dgm:t>
    </dgm:pt>
    <dgm:pt modelId="{48323614-369F-45F6-9801-7700AC61178E}" type="sibTrans" cxnId="{60E9E061-65A3-47EB-9B5A-04336BEB84F6}">
      <dgm:prSet/>
      <dgm:spPr/>
      <dgm:t>
        <a:bodyPr/>
        <a:lstStyle/>
        <a:p>
          <a:endParaRPr lang="es-CL"/>
        </a:p>
      </dgm:t>
    </dgm:pt>
    <dgm:pt modelId="{DDC15766-2AD8-42C4-AAD0-4FFF3221DFEB}">
      <dgm:prSet/>
      <dgm:spPr/>
      <dgm:t>
        <a:bodyPr/>
        <a:lstStyle/>
        <a:p>
          <a:r>
            <a:rPr lang="es-CL" smtClean="0"/>
            <a:t>Poca movilidad en carrera funcionaria, existiendo también “estrangulamientos” en la estructura de las plantas.</a:t>
          </a:r>
          <a:endParaRPr lang="es-CL" dirty="0" smtClean="0"/>
        </a:p>
      </dgm:t>
    </dgm:pt>
    <dgm:pt modelId="{4BEEC12C-E7D9-4611-BFCD-6DDF3E0DFC10}" type="parTrans" cxnId="{3E1F7F53-C8FD-4BD0-B348-BB567AF1326E}">
      <dgm:prSet/>
      <dgm:spPr/>
      <dgm:t>
        <a:bodyPr/>
        <a:lstStyle/>
        <a:p>
          <a:endParaRPr lang="es-CL"/>
        </a:p>
      </dgm:t>
    </dgm:pt>
    <dgm:pt modelId="{19A33919-2757-46A2-8656-25708009FDE7}" type="sibTrans" cxnId="{3E1F7F53-C8FD-4BD0-B348-BB567AF1326E}">
      <dgm:prSet/>
      <dgm:spPr/>
      <dgm:t>
        <a:bodyPr/>
        <a:lstStyle/>
        <a:p>
          <a:endParaRPr lang="es-CL"/>
        </a:p>
      </dgm:t>
    </dgm:pt>
    <dgm:pt modelId="{F6E65A82-5132-496C-B237-64F761339237}">
      <dgm:prSet/>
      <dgm:spPr/>
      <dgm:t>
        <a:bodyPr/>
        <a:lstStyle/>
        <a:p>
          <a:r>
            <a:rPr lang="es-CL" smtClean="0"/>
            <a:t>Dificultades para la retención de algunas categorías profesionales  (ejemplo: abogados).</a:t>
          </a:r>
          <a:endParaRPr lang="es-CL" dirty="0" smtClean="0"/>
        </a:p>
      </dgm:t>
    </dgm:pt>
    <dgm:pt modelId="{4D98E0AC-1D62-43C4-98DB-CE397900E79B}" type="parTrans" cxnId="{9DD6D9FA-0C5D-4428-8517-A24C19D952F6}">
      <dgm:prSet/>
      <dgm:spPr/>
      <dgm:t>
        <a:bodyPr/>
        <a:lstStyle/>
        <a:p>
          <a:endParaRPr lang="es-CL"/>
        </a:p>
      </dgm:t>
    </dgm:pt>
    <dgm:pt modelId="{A69818A0-0F6D-47E5-B28F-AA5ECFEC3F3C}" type="sibTrans" cxnId="{9DD6D9FA-0C5D-4428-8517-A24C19D952F6}">
      <dgm:prSet/>
      <dgm:spPr/>
      <dgm:t>
        <a:bodyPr/>
        <a:lstStyle/>
        <a:p>
          <a:endParaRPr lang="es-CL"/>
        </a:p>
      </dgm:t>
    </dgm:pt>
    <dgm:pt modelId="{3D5E617B-E392-4384-894D-6F53E3C79FD4}">
      <dgm:prSet/>
      <dgm:spPr/>
      <dgm:t>
        <a:bodyPr/>
        <a:lstStyle/>
        <a:p>
          <a:r>
            <a:rPr lang="es-CL" smtClean="0"/>
            <a:t>Existencia de jefaturas no reconocidas en la estructura formal, junto con bajos incentivos para asumir funciones de dirección o jefatura.</a:t>
          </a:r>
          <a:endParaRPr lang="es-CL" dirty="0" smtClean="0"/>
        </a:p>
      </dgm:t>
    </dgm:pt>
    <dgm:pt modelId="{48682DD3-066A-44A1-8F7C-6FF0C46853D3}" type="parTrans" cxnId="{740B6C53-9581-434E-A1F3-A7FB79EED8AC}">
      <dgm:prSet/>
      <dgm:spPr/>
      <dgm:t>
        <a:bodyPr/>
        <a:lstStyle/>
        <a:p>
          <a:endParaRPr lang="es-CL"/>
        </a:p>
      </dgm:t>
    </dgm:pt>
    <dgm:pt modelId="{DAD9225F-21FC-4D63-BF0A-3C09FC6459E4}" type="sibTrans" cxnId="{740B6C53-9581-434E-A1F3-A7FB79EED8AC}">
      <dgm:prSet/>
      <dgm:spPr/>
      <dgm:t>
        <a:bodyPr/>
        <a:lstStyle/>
        <a:p>
          <a:endParaRPr lang="es-CL"/>
        </a:p>
      </dgm:t>
    </dgm:pt>
    <dgm:pt modelId="{5EC91F08-AA78-40F8-AB08-F88906ADA137}">
      <dgm:prSet/>
      <dgm:spPr/>
      <dgm:t>
        <a:bodyPr/>
        <a:lstStyle/>
        <a:p>
          <a:r>
            <a:rPr lang="es-CL" smtClean="0"/>
            <a:t>Necesidades de labores fiscalización en horario inhábil, sábados, domingos y festivos, que no han sido satisfechas.</a:t>
          </a:r>
          <a:endParaRPr lang="es-CL" dirty="0" smtClean="0"/>
        </a:p>
      </dgm:t>
    </dgm:pt>
    <dgm:pt modelId="{32855142-20B8-4198-B978-77AAE1D7E2FC}" type="parTrans" cxnId="{A167881C-48A7-4235-AC72-A10E7B2FABA6}">
      <dgm:prSet/>
      <dgm:spPr/>
      <dgm:t>
        <a:bodyPr/>
        <a:lstStyle/>
        <a:p>
          <a:endParaRPr lang="es-CL"/>
        </a:p>
      </dgm:t>
    </dgm:pt>
    <dgm:pt modelId="{7F4303F9-A8A4-4A3E-9AB2-5C3AC6E9C938}" type="sibTrans" cxnId="{A167881C-48A7-4235-AC72-A10E7B2FABA6}">
      <dgm:prSet/>
      <dgm:spPr/>
      <dgm:t>
        <a:bodyPr/>
        <a:lstStyle/>
        <a:p>
          <a:endParaRPr lang="es-CL"/>
        </a:p>
      </dgm:t>
    </dgm:pt>
    <dgm:pt modelId="{3AD31409-F8C8-4C48-BC18-E1481095D5F9}" type="pres">
      <dgm:prSet presAssocID="{3DC3DFF4-3930-4BA4-BAA2-D8E5F4F91470}" presName="vert0" presStyleCnt="0">
        <dgm:presLayoutVars>
          <dgm:dir/>
          <dgm:animOne val="branch"/>
          <dgm:animLvl val="lvl"/>
        </dgm:presLayoutVars>
      </dgm:prSet>
      <dgm:spPr/>
      <dgm:t>
        <a:bodyPr/>
        <a:lstStyle/>
        <a:p>
          <a:endParaRPr lang="es-CL"/>
        </a:p>
      </dgm:t>
    </dgm:pt>
    <dgm:pt modelId="{28AC739C-DF3D-49E6-8EFF-72947D12F7BD}" type="pres">
      <dgm:prSet presAssocID="{F320253F-D329-48C8-A006-67B44586A3C1}" presName="thickLine" presStyleLbl="alignNode1" presStyleIdx="0" presStyleCnt="6"/>
      <dgm:spPr/>
    </dgm:pt>
    <dgm:pt modelId="{89544ED9-A123-44E4-BE21-1CE2397C84AE}" type="pres">
      <dgm:prSet presAssocID="{F320253F-D329-48C8-A006-67B44586A3C1}" presName="horz1" presStyleCnt="0"/>
      <dgm:spPr/>
    </dgm:pt>
    <dgm:pt modelId="{7DB49909-9B31-4D17-86EE-6A22FAD4AC2A}" type="pres">
      <dgm:prSet presAssocID="{F320253F-D329-48C8-A006-67B44586A3C1}" presName="tx1" presStyleLbl="revTx" presStyleIdx="0" presStyleCnt="6"/>
      <dgm:spPr/>
      <dgm:t>
        <a:bodyPr/>
        <a:lstStyle/>
        <a:p>
          <a:endParaRPr lang="es-CL"/>
        </a:p>
      </dgm:t>
    </dgm:pt>
    <dgm:pt modelId="{84CBB92A-C5A1-4DE9-BFDD-BC0853E07EEA}" type="pres">
      <dgm:prSet presAssocID="{F320253F-D329-48C8-A006-67B44586A3C1}" presName="vert1" presStyleCnt="0"/>
      <dgm:spPr/>
    </dgm:pt>
    <dgm:pt modelId="{B302D1D1-1040-47A8-B536-4673D974968A}" type="pres">
      <dgm:prSet presAssocID="{8B2CA2B1-3E57-47F6-A53B-1D35A4BA1EBB}" presName="thickLine" presStyleLbl="alignNode1" presStyleIdx="1" presStyleCnt="6"/>
      <dgm:spPr/>
    </dgm:pt>
    <dgm:pt modelId="{019C0314-E1A8-42A3-BB31-760B3EA319A3}" type="pres">
      <dgm:prSet presAssocID="{8B2CA2B1-3E57-47F6-A53B-1D35A4BA1EBB}" presName="horz1" presStyleCnt="0"/>
      <dgm:spPr/>
    </dgm:pt>
    <dgm:pt modelId="{55EC4DE5-BA3D-4AA1-9708-AEAB96452270}" type="pres">
      <dgm:prSet presAssocID="{8B2CA2B1-3E57-47F6-A53B-1D35A4BA1EBB}" presName="tx1" presStyleLbl="revTx" presStyleIdx="1" presStyleCnt="6"/>
      <dgm:spPr/>
      <dgm:t>
        <a:bodyPr/>
        <a:lstStyle/>
        <a:p>
          <a:endParaRPr lang="es-CL"/>
        </a:p>
      </dgm:t>
    </dgm:pt>
    <dgm:pt modelId="{998E62EF-D0D0-4624-9529-56DB7236CDEE}" type="pres">
      <dgm:prSet presAssocID="{8B2CA2B1-3E57-47F6-A53B-1D35A4BA1EBB}" presName="vert1" presStyleCnt="0"/>
      <dgm:spPr/>
    </dgm:pt>
    <dgm:pt modelId="{3FF6A949-2810-49AA-8A37-D87BDFA29F34}" type="pres">
      <dgm:prSet presAssocID="{DDC15766-2AD8-42C4-AAD0-4FFF3221DFEB}" presName="thickLine" presStyleLbl="alignNode1" presStyleIdx="2" presStyleCnt="6"/>
      <dgm:spPr/>
    </dgm:pt>
    <dgm:pt modelId="{E2B152B3-6712-42E6-BF17-9B290C419D6A}" type="pres">
      <dgm:prSet presAssocID="{DDC15766-2AD8-42C4-AAD0-4FFF3221DFEB}" presName="horz1" presStyleCnt="0"/>
      <dgm:spPr/>
    </dgm:pt>
    <dgm:pt modelId="{42651645-428C-4797-A1E1-9782B3477DC7}" type="pres">
      <dgm:prSet presAssocID="{DDC15766-2AD8-42C4-AAD0-4FFF3221DFEB}" presName="tx1" presStyleLbl="revTx" presStyleIdx="2" presStyleCnt="6"/>
      <dgm:spPr/>
      <dgm:t>
        <a:bodyPr/>
        <a:lstStyle/>
        <a:p>
          <a:endParaRPr lang="es-CL"/>
        </a:p>
      </dgm:t>
    </dgm:pt>
    <dgm:pt modelId="{DC7C5B83-3F2F-4C7D-8354-590DD7DEC6B9}" type="pres">
      <dgm:prSet presAssocID="{DDC15766-2AD8-42C4-AAD0-4FFF3221DFEB}" presName="vert1" presStyleCnt="0"/>
      <dgm:spPr/>
    </dgm:pt>
    <dgm:pt modelId="{5BE05548-BB4A-46AF-9D47-AD017FC50B4D}" type="pres">
      <dgm:prSet presAssocID="{F6E65A82-5132-496C-B237-64F761339237}" presName="thickLine" presStyleLbl="alignNode1" presStyleIdx="3" presStyleCnt="6"/>
      <dgm:spPr/>
    </dgm:pt>
    <dgm:pt modelId="{AECDE3E1-5C69-490E-A308-D62BC99750F5}" type="pres">
      <dgm:prSet presAssocID="{F6E65A82-5132-496C-B237-64F761339237}" presName="horz1" presStyleCnt="0"/>
      <dgm:spPr/>
    </dgm:pt>
    <dgm:pt modelId="{AB0A49F8-E290-4539-8B27-DA0CECD97FF6}" type="pres">
      <dgm:prSet presAssocID="{F6E65A82-5132-496C-B237-64F761339237}" presName="tx1" presStyleLbl="revTx" presStyleIdx="3" presStyleCnt="6"/>
      <dgm:spPr/>
      <dgm:t>
        <a:bodyPr/>
        <a:lstStyle/>
        <a:p>
          <a:endParaRPr lang="es-CL"/>
        </a:p>
      </dgm:t>
    </dgm:pt>
    <dgm:pt modelId="{95193CA3-E322-49B0-A79C-9B0D68235AD9}" type="pres">
      <dgm:prSet presAssocID="{F6E65A82-5132-496C-B237-64F761339237}" presName="vert1" presStyleCnt="0"/>
      <dgm:spPr/>
    </dgm:pt>
    <dgm:pt modelId="{B819520C-FA69-40FA-9888-EEE53F3D36EA}" type="pres">
      <dgm:prSet presAssocID="{3D5E617B-E392-4384-894D-6F53E3C79FD4}" presName="thickLine" presStyleLbl="alignNode1" presStyleIdx="4" presStyleCnt="6"/>
      <dgm:spPr/>
    </dgm:pt>
    <dgm:pt modelId="{30B788BD-D18E-4CEE-BE50-5DBCB738DF87}" type="pres">
      <dgm:prSet presAssocID="{3D5E617B-E392-4384-894D-6F53E3C79FD4}" presName="horz1" presStyleCnt="0"/>
      <dgm:spPr/>
    </dgm:pt>
    <dgm:pt modelId="{A4C1F683-E87D-4048-B1BF-BB0016F33CEF}" type="pres">
      <dgm:prSet presAssocID="{3D5E617B-E392-4384-894D-6F53E3C79FD4}" presName="tx1" presStyleLbl="revTx" presStyleIdx="4" presStyleCnt="6"/>
      <dgm:spPr/>
      <dgm:t>
        <a:bodyPr/>
        <a:lstStyle/>
        <a:p>
          <a:endParaRPr lang="es-CL"/>
        </a:p>
      </dgm:t>
    </dgm:pt>
    <dgm:pt modelId="{A895BAAC-AA3E-45A5-AB18-FFD5DE32D48B}" type="pres">
      <dgm:prSet presAssocID="{3D5E617B-E392-4384-894D-6F53E3C79FD4}" presName="vert1" presStyleCnt="0"/>
      <dgm:spPr/>
    </dgm:pt>
    <dgm:pt modelId="{14B7E077-D676-4CA5-AD12-4B907538EB1A}" type="pres">
      <dgm:prSet presAssocID="{5EC91F08-AA78-40F8-AB08-F88906ADA137}" presName="thickLine" presStyleLbl="alignNode1" presStyleIdx="5" presStyleCnt="6"/>
      <dgm:spPr/>
    </dgm:pt>
    <dgm:pt modelId="{5218D081-94DF-4E6C-ADC4-91F033D36C2D}" type="pres">
      <dgm:prSet presAssocID="{5EC91F08-AA78-40F8-AB08-F88906ADA137}" presName="horz1" presStyleCnt="0"/>
      <dgm:spPr/>
    </dgm:pt>
    <dgm:pt modelId="{1A16D35F-DF9A-4A63-B0AF-C8C8E32D2523}" type="pres">
      <dgm:prSet presAssocID="{5EC91F08-AA78-40F8-AB08-F88906ADA137}" presName="tx1" presStyleLbl="revTx" presStyleIdx="5" presStyleCnt="6"/>
      <dgm:spPr/>
      <dgm:t>
        <a:bodyPr/>
        <a:lstStyle/>
        <a:p>
          <a:endParaRPr lang="es-CL"/>
        </a:p>
      </dgm:t>
    </dgm:pt>
    <dgm:pt modelId="{B0E3F1EC-F6BE-470B-B64E-632C3B6821A7}" type="pres">
      <dgm:prSet presAssocID="{5EC91F08-AA78-40F8-AB08-F88906ADA137}" presName="vert1" presStyleCnt="0"/>
      <dgm:spPr/>
    </dgm:pt>
  </dgm:ptLst>
  <dgm:cxnLst>
    <dgm:cxn modelId="{7B1E9B97-A453-41B1-A0FA-6B45D5D92592}" type="presOf" srcId="{F6E65A82-5132-496C-B237-64F761339237}" destId="{AB0A49F8-E290-4539-8B27-DA0CECD97FF6}" srcOrd="0" destOrd="0" presId="urn:microsoft.com/office/officeart/2008/layout/LinedList"/>
    <dgm:cxn modelId="{4D0E99BD-0BBA-4499-BB19-F22F0AF6E279}" type="presOf" srcId="{5EC91F08-AA78-40F8-AB08-F88906ADA137}" destId="{1A16D35F-DF9A-4A63-B0AF-C8C8E32D2523}" srcOrd="0" destOrd="0" presId="urn:microsoft.com/office/officeart/2008/layout/LinedList"/>
    <dgm:cxn modelId="{A1463C97-5F25-4ED9-BB04-DED5AEBCD0A8}" type="presOf" srcId="{F320253F-D329-48C8-A006-67B44586A3C1}" destId="{7DB49909-9B31-4D17-86EE-6A22FAD4AC2A}" srcOrd="0" destOrd="0" presId="urn:microsoft.com/office/officeart/2008/layout/LinedList"/>
    <dgm:cxn modelId="{740B6C53-9581-434E-A1F3-A7FB79EED8AC}" srcId="{3DC3DFF4-3930-4BA4-BAA2-D8E5F4F91470}" destId="{3D5E617B-E392-4384-894D-6F53E3C79FD4}" srcOrd="4" destOrd="0" parTransId="{48682DD3-066A-44A1-8F7C-6FF0C46853D3}" sibTransId="{DAD9225F-21FC-4D63-BF0A-3C09FC6459E4}"/>
    <dgm:cxn modelId="{3E1F7F53-C8FD-4BD0-B348-BB567AF1326E}" srcId="{3DC3DFF4-3930-4BA4-BAA2-D8E5F4F91470}" destId="{DDC15766-2AD8-42C4-AAD0-4FFF3221DFEB}" srcOrd="2" destOrd="0" parTransId="{4BEEC12C-E7D9-4611-BFCD-6DDF3E0DFC10}" sibTransId="{19A33919-2757-46A2-8656-25708009FDE7}"/>
    <dgm:cxn modelId="{9DD6D9FA-0C5D-4428-8517-A24C19D952F6}" srcId="{3DC3DFF4-3930-4BA4-BAA2-D8E5F4F91470}" destId="{F6E65A82-5132-496C-B237-64F761339237}" srcOrd="3" destOrd="0" parTransId="{4D98E0AC-1D62-43C4-98DB-CE397900E79B}" sibTransId="{A69818A0-0F6D-47E5-B28F-AA5ECFEC3F3C}"/>
    <dgm:cxn modelId="{60E9E061-65A3-47EB-9B5A-04336BEB84F6}" srcId="{3DC3DFF4-3930-4BA4-BAA2-D8E5F4F91470}" destId="{8B2CA2B1-3E57-47F6-A53B-1D35A4BA1EBB}" srcOrd="1" destOrd="0" parTransId="{52485872-828D-4347-9DAB-5F8F0B49966A}" sibTransId="{48323614-369F-45F6-9801-7700AC61178E}"/>
    <dgm:cxn modelId="{3D799926-7BD8-470C-A70F-2B86D2EA3D61}" type="presOf" srcId="{8B2CA2B1-3E57-47F6-A53B-1D35A4BA1EBB}" destId="{55EC4DE5-BA3D-4AA1-9708-AEAB96452270}" srcOrd="0" destOrd="0" presId="urn:microsoft.com/office/officeart/2008/layout/LinedList"/>
    <dgm:cxn modelId="{75BF7DF5-C56B-4D0D-A83A-D12FBCA902B1}" srcId="{3DC3DFF4-3930-4BA4-BAA2-D8E5F4F91470}" destId="{F320253F-D329-48C8-A006-67B44586A3C1}" srcOrd="0" destOrd="0" parTransId="{BC0E6EFB-27ED-4AE4-BB6B-F065D9D28446}" sibTransId="{8959DD5B-29D1-4437-B916-3A48CA1C2C39}"/>
    <dgm:cxn modelId="{CBF7D8CB-BF4C-4C14-90F4-0D1958BA08AB}" type="presOf" srcId="{3D5E617B-E392-4384-894D-6F53E3C79FD4}" destId="{A4C1F683-E87D-4048-B1BF-BB0016F33CEF}" srcOrd="0" destOrd="0" presId="urn:microsoft.com/office/officeart/2008/layout/LinedList"/>
    <dgm:cxn modelId="{0AC5795B-5FFF-40B0-A309-2A1211854B95}" type="presOf" srcId="{3DC3DFF4-3930-4BA4-BAA2-D8E5F4F91470}" destId="{3AD31409-F8C8-4C48-BC18-E1481095D5F9}" srcOrd="0" destOrd="0" presId="urn:microsoft.com/office/officeart/2008/layout/LinedList"/>
    <dgm:cxn modelId="{0A0351B9-02FC-40F3-AB81-BC60A7242C2E}" type="presOf" srcId="{DDC15766-2AD8-42C4-AAD0-4FFF3221DFEB}" destId="{42651645-428C-4797-A1E1-9782B3477DC7}" srcOrd="0" destOrd="0" presId="urn:microsoft.com/office/officeart/2008/layout/LinedList"/>
    <dgm:cxn modelId="{A167881C-48A7-4235-AC72-A10E7B2FABA6}" srcId="{3DC3DFF4-3930-4BA4-BAA2-D8E5F4F91470}" destId="{5EC91F08-AA78-40F8-AB08-F88906ADA137}" srcOrd="5" destOrd="0" parTransId="{32855142-20B8-4198-B978-77AAE1D7E2FC}" sibTransId="{7F4303F9-A8A4-4A3E-9AB2-5C3AC6E9C938}"/>
    <dgm:cxn modelId="{1298B8ED-D725-4B0B-B6A3-01DF60C2609A}" type="presParOf" srcId="{3AD31409-F8C8-4C48-BC18-E1481095D5F9}" destId="{28AC739C-DF3D-49E6-8EFF-72947D12F7BD}" srcOrd="0" destOrd="0" presId="urn:microsoft.com/office/officeart/2008/layout/LinedList"/>
    <dgm:cxn modelId="{5A9212D8-BAA0-4700-85A7-885ED3E0963C}" type="presParOf" srcId="{3AD31409-F8C8-4C48-BC18-E1481095D5F9}" destId="{89544ED9-A123-44E4-BE21-1CE2397C84AE}" srcOrd="1" destOrd="0" presId="urn:microsoft.com/office/officeart/2008/layout/LinedList"/>
    <dgm:cxn modelId="{88208E4C-22A1-4A8B-A5CB-22A24F65FD5C}" type="presParOf" srcId="{89544ED9-A123-44E4-BE21-1CE2397C84AE}" destId="{7DB49909-9B31-4D17-86EE-6A22FAD4AC2A}" srcOrd="0" destOrd="0" presId="urn:microsoft.com/office/officeart/2008/layout/LinedList"/>
    <dgm:cxn modelId="{3108B3F5-66D3-4DB6-BE82-599C9A0D20A2}" type="presParOf" srcId="{89544ED9-A123-44E4-BE21-1CE2397C84AE}" destId="{84CBB92A-C5A1-4DE9-BFDD-BC0853E07EEA}" srcOrd="1" destOrd="0" presId="urn:microsoft.com/office/officeart/2008/layout/LinedList"/>
    <dgm:cxn modelId="{6D1670A0-7CB1-480F-9D1A-CC59BFC881DC}" type="presParOf" srcId="{3AD31409-F8C8-4C48-BC18-E1481095D5F9}" destId="{B302D1D1-1040-47A8-B536-4673D974968A}" srcOrd="2" destOrd="0" presId="urn:microsoft.com/office/officeart/2008/layout/LinedList"/>
    <dgm:cxn modelId="{F506790C-22A1-4C06-8A06-5F9DD6207F41}" type="presParOf" srcId="{3AD31409-F8C8-4C48-BC18-E1481095D5F9}" destId="{019C0314-E1A8-42A3-BB31-760B3EA319A3}" srcOrd="3" destOrd="0" presId="urn:microsoft.com/office/officeart/2008/layout/LinedList"/>
    <dgm:cxn modelId="{F5E3C7F2-FBBC-4374-8524-7852960ED91B}" type="presParOf" srcId="{019C0314-E1A8-42A3-BB31-760B3EA319A3}" destId="{55EC4DE5-BA3D-4AA1-9708-AEAB96452270}" srcOrd="0" destOrd="0" presId="urn:microsoft.com/office/officeart/2008/layout/LinedList"/>
    <dgm:cxn modelId="{DAC973B9-7157-4EC8-A35E-691B226719C4}" type="presParOf" srcId="{019C0314-E1A8-42A3-BB31-760B3EA319A3}" destId="{998E62EF-D0D0-4624-9529-56DB7236CDEE}" srcOrd="1" destOrd="0" presId="urn:microsoft.com/office/officeart/2008/layout/LinedList"/>
    <dgm:cxn modelId="{1D9C5684-9602-4169-BC29-5084024D7D41}" type="presParOf" srcId="{3AD31409-F8C8-4C48-BC18-E1481095D5F9}" destId="{3FF6A949-2810-49AA-8A37-D87BDFA29F34}" srcOrd="4" destOrd="0" presId="urn:microsoft.com/office/officeart/2008/layout/LinedList"/>
    <dgm:cxn modelId="{34840761-9EAB-4E9A-9E25-AA17A749D494}" type="presParOf" srcId="{3AD31409-F8C8-4C48-BC18-E1481095D5F9}" destId="{E2B152B3-6712-42E6-BF17-9B290C419D6A}" srcOrd="5" destOrd="0" presId="urn:microsoft.com/office/officeart/2008/layout/LinedList"/>
    <dgm:cxn modelId="{2E103BBC-31FA-4D1B-96F0-71B70A4F63C1}" type="presParOf" srcId="{E2B152B3-6712-42E6-BF17-9B290C419D6A}" destId="{42651645-428C-4797-A1E1-9782B3477DC7}" srcOrd="0" destOrd="0" presId="urn:microsoft.com/office/officeart/2008/layout/LinedList"/>
    <dgm:cxn modelId="{F4F6AEBC-1CED-4BDD-AC10-167194CBB09D}" type="presParOf" srcId="{E2B152B3-6712-42E6-BF17-9B290C419D6A}" destId="{DC7C5B83-3F2F-4C7D-8354-590DD7DEC6B9}" srcOrd="1" destOrd="0" presId="urn:microsoft.com/office/officeart/2008/layout/LinedList"/>
    <dgm:cxn modelId="{415CF320-17CE-4BAB-A358-98DD2F136F6D}" type="presParOf" srcId="{3AD31409-F8C8-4C48-BC18-E1481095D5F9}" destId="{5BE05548-BB4A-46AF-9D47-AD017FC50B4D}" srcOrd="6" destOrd="0" presId="urn:microsoft.com/office/officeart/2008/layout/LinedList"/>
    <dgm:cxn modelId="{5AA3A0F5-2E64-4E4E-BE25-D1727597A875}" type="presParOf" srcId="{3AD31409-F8C8-4C48-BC18-E1481095D5F9}" destId="{AECDE3E1-5C69-490E-A308-D62BC99750F5}" srcOrd="7" destOrd="0" presId="urn:microsoft.com/office/officeart/2008/layout/LinedList"/>
    <dgm:cxn modelId="{10ACF5CD-46DC-41CC-A65D-095D28218980}" type="presParOf" srcId="{AECDE3E1-5C69-490E-A308-D62BC99750F5}" destId="{AB0A49F8-E290-4539-8B27-DA0CECD97FF6}" srcOrd="0" destOrd="0" presId="urn:microsoft.com/office/officeart/2008/layout/LinedList"/>
    <dgm:cxn modelId="{4774CC13-060A-4F1F-A862-1C22F8237C97}" type="presParOf" srcId="{AECDE3E1-5C69-490E-A308-D62BC99750F5}" destId="{95193CA3-E322-49B0-A79C-9B0D68235AD9}" srcOrd="1" destOrd="0" presId="urn:microsoft.com/office/officeart/2008/layout/LinedList"/>
    <dgm:cxn modelId="{CBC18E7A-F8B8-4FBF-9477-8E99317E2D4C}" type="presParOf" srcId="{3AD31409-F8C8-4C48-BC18-E1481095D5F9}" destId="{B819520C-FA69-40FA-9888-EEE53F3D36EA}" srcOrd="8" destOrd="0" presId="urn:microsoft.com/office/officeart/2008/layout/LinedList"/>
    <dgm:cxn modelId="{2B91AF94-90AC-481A-A064-EAAE655C45B5}" type="presParOf" srcId="{3AD31409-F8C8-4C48-BC18-E1481095D5F9}" destId="{30B788BD-D18E-4CEE-BE50-5DBCB738DF87}" srcOrd="9" destOrd="0" presId="urn:microsoft.com/office/officeart/2008/layout/LinedList"/>
    <dgm:cxn modelId="{3C48D2B5-D2F2-48EC-87E3-C6E3FD56AC5F}" type="presParOf" srcId="{30B788BD-D18E-4CEE-BE50-5DBCB738DF87}" destId="{A4C1F683-E87D-4048-B1BF-BB0016F33CEF}" srcOrd="0" destOrd="0" presId="urn:microsoft.com/office/officeart/2008/layout/LinedList"/>
    <dgm:cxn modelId="{4ECF480D-29D2-471A-9B8B-F4943D6A6D4A}" type="presParOf" srcId="{30B788BD-D18E-4CEE-BE50-5DBCB738DF87}" destId="{A895BAAC-AA3E-45A5-AB18-FFD5DE32D48B}" srcOrd="1" destOrd="0" presId="urn:microsoft.com/office/officeart/2008/layout/LinedList"/>
    <dgm:cxn modelId="{8412CD02-B9A8-49DC-8F79-962E8163BC01}" type="presParOf" srcId="{3AD31409-F8C8-4C48-BC18-E1481095D5F9}" destId="{14B7E077-D676-4CA5-AD12-4B907538EB1A}" srcOrd="10" destOrd="0" presId="urn:microsoft.com/office/officeart/2008/layout/LinedList"/>
    <dgm:cxn modelId="{A5D5A419-15CA-4AFC-9895-8675D1942C21}" type="presParOf" srcId="{3AD31409-F8C8-4C48-BC18-E1481095D5F9}" destId="{5218D081-94DF-4E6C-ADC4-91F033D36C2D}" srcOrd="11" destOrd="0" presId="urn:microsoft.com/office/officeart/2008/layout/LinedList"/>
    <dgm:cxn modelId="{246595F7-6BF0-44BE-8C16-91057740E097}" type="presParOf" srcId="{5218D081-94DF-4E6C-ADC4-91F033D36C2D}" destId="{1A16D35F-DF9A-4A63-B0AF-C8C8E32D2523}" srcOrd="0" destOrd="0" presId="urn:microsoft.com/office/officeart/2008/layout/LinedList"/>
    <dgm:cxn modelId="{093848DA-4168-4AB6-B2C2-CB1C0F5AB5CC}" type="presParOf" srcId="{5218D081-94DF-4E6C-ADC4-91F033D36C2D}" destId="{B0E3F1EC-F6BE-470B-B64E-632C3B6821A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C3DFF4-3930-4BA4-BAA2-D8E5F4F91470}" type="doc">
      <dgm:prSet loTypeId="urn:microsoft.com/office/officeart/2008/layout/LinedList" loCatId="list" qsTypeId="urn:microsoft.com/office/officeart/2005/8/quickstyle/simple2" qsCatId="simple" csTypeId="urn:microsoft.com/office/officeart/2005/8/colors/accent0_2" csCatId="mainScheme" phldr="1"/>
      <dgm:spPr/>
      <dgm:t>
        <a:bodyPr/>
        <a:lstStyle/>
        <a:p>
          <a:endParaRPr lang="es-CL"/>
        </a:p>
      </dgm:t>
    </dgm:pt>
    <dgm:pt modelId="{F320253F-D329-48C8-A006-67B44586A3C1}">
      <dgm:prSet phldrT="[Texto]" custT="1"/>
      <dgm:spPr/>
      <dgm:t>
        <a:bodyPr/>
        <a:lstStyle/>
        <a:p>
          <a:pPr algn="ctr"/>
          <a:r>
            <a:rPr lang="es-MX" sz="1600" b="1" dirty="0" smtClean="0"/>
            <a:t>1</a:t>
          </a:r>
          <a:endParaRPr lang="es-CL" sz="1600" b="1" dirty="0"/>
        </a:p>
      </dgm:t>
    </dgm:pt>
    <dgm:pt modelId="{BC0E6EFB-27ED-4AE4-BB6B-F065D9D28446}" type="parTrans" cxnId="{75BF7DF5-C56B-4D0D-A83A-D12FBCA902B1}">
      <dgm:prSet/>
      <dgm:spPr/>
      <dgm:t>
        <a:bodyPr/>
        <a:lstStyle/>
        <a:p>
          <a:pPr algn="ctr"/>
          <a:endParaRPr lang="es-CL" sz="1600" b="1"/>
        </a:p>
      </dgm:t>
    </dgm:pt>
    <dgm:pt modelId="{8959DD5B-29D1-4437-B916-3A48CA1C2C39}" type="sibTrans" cxnId="{75BF7DF5-C56B-4D0D-A83A-D12FBCA902B1}">
      <dgm:prSet/>
      <dgm:spPr/>
      <dgm:t>
        <a:bodyPr/>
        <a:lstStyle/>
        <a:p>
          <a:pPr algn="ctr"/>
          <a:endParaRPr lang="es-CL" sz="1600" b="1"/>
        </a:p>
      </dgm:t>
    </dgm:pt>
    <dgm:pt modelId="{8B2CA2B1-3E57-47F6-A53B-1D35A4BA1EBB}">
      <dgm:prSet custT="1"/>
      <dgm:spPr/>
      <dgm:t>
        <a:bodyPr/>
        <a:lstStyle/>
        <a:p>
          <a:pPr algn="ctr"/>
          <a:r>
            <a:rPr lang="es-CL" sz="1600" b="1" dirty="0" smtClean="0"/>
            <a:t>2</a:t>
          </a:r>
        </a:p>
      </dgm:t>
    </dgm:pt>
    <dgm:pt modelId="{52485872-828D-4347-9DAB-5F8F0B49966A}" type="parTrans" cxnId="{60E9E061-65A3-47EB-9B5A-04336BEB84F6}">
      <dgm:prSet/>
      <dgm:spPr/>
      <dgm:t>
        <a:bodyPr/>
        <a:lstStyle/>
        <a:p>
          <a:pPr algn="ctr"/>
          <a:endParaRPr lang="es-CL" sz="1600" b="1"/>
        </a:p>
      </dgm:t>
    </dgm:pt>
    <dgm:pt modelId="{48323614-369F-45F6-9801-7700AC61178E}" type="sibTrans" cxnId="{60E9E061-65A3-47EB-9B5A-04336BEB84F6}">
      <dgm:prSet/>
      <dgm:spPr/>
      <dgm:t>
        <a:bodyPr/>
        <a:lstStyle/>
        <a:p>
          <a:pPr algn="ctr"/>
          <a:endParaRPr lang="es-CL" sz="1600" b="1"/>
        </a:p>
      </dgm:t>
    </dgm:pt>
    <dgm:pt modelId="{DDC15766-2AD8-42C4-AAD0-4FFF3221DFEB}">
      <dgm:prSet custT="1"/>
      <dgm:spPr/>
      <dgm:t>
        <a:bodyPr/>
        <a:lstStyle/>
        <a:p>
          <a:pPr algn="ctr"/>
          <a:r>
            <a:rPr lang="es-CL" sz="1600" b="1" dirty="0" smtClean="0"/>
            <a:t>3</a:t>
          </a:r>
        </a:p>
      </dgm:t>
    </dgm:pt>
    <dgm:pt modelId="{4BEEC12C-E7D9-4611-BFCD-6DDF3E0DFC10}" type="parTrans" cxnId="{3E1F7F53-C8FD-4BD0-B348-BB567AF1326E}">
      <dgm:prSet/>
      <dgm:spPr/>
      <dgm:t>
        <a:bodyPr/>
        <a:lstStyle/>
        <a:p>
          <a:pPr algn="ctr"/>
          <a:endParaRPr lang="es-CL" sz="1600" b="1"/>
        </a:p>
      </dgm:t>
    </dgm:pt>
    <dgm:pt modelId="{19A33919-2757-46A2-8656-25708009FDE7}" type="sibTrans" cxnId="{3E1F7F53-C8FD-4BD0-B348-BB567AF1326E}">
      <dgm:prSet/>
      <dgm:spPr/>
      <dgm:t>
        <a:bodyPr/>
        <a:lstStyle/>
        <a:p>
          <a:pPr algn="ctr"/>
          <a:endParaRPr lang="es-CL" sz="1600" b="1"/>
        </a:p>
      </dgm:t>
    </dgm:pt>
    <dgm:pt modelId="{F6E65A82-5132-496C-B237-64F761339237}">
      <dgm:prSet custT="1"/>
      <dgm:spPr/>
      <dgm:t>
        <a:bodyPr/>
        <a:lstStyle/>
        <a:p>
          <a:pPr algn="ctr"/>
          <a:r>
            <a:rPr lang="es-CL" sz="1600" b="1" dirty="0" smtClean="0"/>
            <a:t>4</a:t>
          </a:r>
        </a:p>
      </dgm:t>
    </dgm:pt>
    <dgm:pt modelId="{4D98E0AC-1D62-43C4-98DB-CE397900E79B}" type="parTrans" cxnId="{9DD6D9FA-0C5D-4428-8517-A24C19D952F6}">
      <dgm:prSet/>
      <dgm:spPr/>
      <dgm:t>
        <a:bodyPr/>
        <a:lstStyle/>
        <a:p>
          <a:pPr algn="ctr"/>
          <a:endParaRPr lang="es-CL" sz="1600" b="1"/>
        </a:p>
      </dgm:t>
    </dgm:pt>
    <dgm:pt modelId="{A69818A0-0F6D-47E5-B28F-AA5ECFEC3F3C}" type="sibTrans" cxnId="{9DD6D9FA-0C5D-4428-8517-A24C19D952F6}">
      <dgm:prSet/>
      <dgm:spPr/>
      <dgm:t>
        <a:bodyPr/>
        <a:lstStyle/>
        <a:p>
          <a:pPr algn="ctr"/>
          <a:endParaRPr lang="es-CL" sz="1600" b="1"/>
        </a:p>
      </dgm:t>
    </dgm:pt>
    <dgm:pt modelId="{3D5E617B-E392-4384-894D-6F53E3C79FD4}">
      <dgm:prSet custT="1"/>
      <dgm:spPr/>
      <dgm:t>
        <a:bodyPr/>
        <a:lstStyle/>
        <a:p>
          <a:pPr algn="ctr"/>
          <a:r>
            <a:rPr lang="es-CL" sz="1600" b="1" dirty="0" smtClean="0"/>
            <a:t>5</a:t>
          </a:r>
        </a:p>
      </dgm:t>
    </dgm:pt>
    <dgm:pt modelId="{48682DD3-066A-44A1-8F7C-6FF0C46853D3}" type="parTrans" cxnId="{740B6C53-9581-434E-A1F3-A7FB79EED8AC}">
      <dgm:prSet/>
      <dgm:spPr/>
      <dgm:t>
        <a:bodyPr/>
        <a:lstStyle/>
        <a:p>
          <a:pPr algn="ctr"/>
          <a:endParaRPr lang="es-CL" sz="1600" b="1"/>
        </a:p>
      </dgm:t>
    </dgm:pt>
    <dgm:pt modelId="{DAD9225F-21FC-4D63-BF0A-3C09FC6459E4}" type="sibTrans" cxnId="{740B6C53-9581-434E-A1F3-A7FB79EED8AC}">
      <dgm:prSet/>
      <dgm:spPr/>
      <dgm:t>
        <a:bodyPr/>
        <a:lstStyle/>
        <a:p>
          <a:pPr algn="ctr"/>
          <a:endParaRPr lang="es-CL" sz="1600" b="1"/>
        </a:p>
      </dgm:t>
    </dgm:pt>
    <dgm:pt modelId="{5EC91F08-AA78-40F8-AB08-F88906ADA137}">
      <dgm:prSet custT="1"/>
      <dgm:spPr/>
      <dgm:t>
        <a:bodyPr/>
        <a:lstStyle/>
        <a:p>
          <a:pPr algn="ctr"/>
          <a:r>
            <a:rPr lang="es-CL" sz="1600" b="1" dirty="0" smtClean="0"/>
            <a:t>6</a:t>
          </a:r>
        </a:p>
      </dgm:t>
    </dgm:pt>
    <dgm:pt modelId="{32855142-20B8-4198-B978-77AAE1D7E2FC}" type="parTrans" cxnId="{A167881C-48A7-4235-AC72-A10E7B2FABA6}">
      <dgm:prSet/>
      <dgm:spPr/>
      <dgm:t>
        <a:bodyPr/>
        <a:lstStyle/>
        <a:p>
          <a:pPr algn="ctr"/>
          <a:endParaRPr lang="es-CL" sz="1600" b="1"/>
        </a:p>
      </dgm:t>
    </dgm:pt>
    <dgm:pt modelId="{7F4303F9-A8A4-4A3E-9AB2-5C3AC6E9C938}" type="sibTrans" cxnId="{A167881C-48A7-4235-AC72-A10E7B2FABA6}">
      <dgm:prSet/>
      <dgm:spPr/>
      <dgm:t>
        <a:bodyPr/>
        <a:lstStyle/>
        <a:p>
          <a:pPr algn="ctr"/>
          <a:endParaRPr lang="es-CL" sz="1600" b="1"/>
        </a:p>
      </dgm:t>
    </dgm:pt>
    <dgm:pt modelId="{3AD31409-F8C8-4C48-BC18-E1481095D5F9}" type="pres">
      <dgm:prSet presAssocID="{3DC3DFF4-3930-4BA4-BAA2-D8E5F4F91470}" presName="vert0" presStyleCnt="0">
        <dgm:presLayoutVars>
          <dgm:dir/>
          <dgm:animOne val="branch"/>
          <dgm:animLvl val="lvl"/>
        </dgm:presLayoutVars>
      </dgm:prSet>
      <dgm:spPr/>
      <dgm:t>
        <a:bodyPr/>
        <a:lstStyle/>
        <a:p>
          <a:endParaRPr lang="es-CL"/>
        </a:p>
      </dgm:t>
    </dgm:pt>
    <dgm:pt modelId="{28AC739C-DF3D-49E6-8EFF-72947D12F7BD}" type="pres">
      <dgm:prSet presAssocID="{F320253F-D329-48C8-A006-67B44586A3C1}" presName="thickLine" presStyleLbl="alignNode1" presStyleIdx="0" presStyleCnt="6" custLinFactY="-100000" custLinFactNeighborX="24957" custLinFactNeighborY="-168790"/>
      <dgm:spPr/>
    </dgm:pt>
    <dgm:pt modelId="{89544ED9-A123-44E4-BE21-1CE2397C84AE}" type="pres">
      <dgm:prSet presAssocID="{F320253F-D329-48C8-A006-67B44586A3C1}" presName="horz1" presStyleCnt="0"/>
      <dgm:spPr/>
    </dgm:pt>
    <dgm:pt modelId="{7DB49909-9B31-4D17-86EE-6A22FAD4AC2A}" type="pres">
      <dgm:prSet presAssocID="{F320253F-D329-48C8-A006-67B44586A3C1}" presName="tx1" presStyleLbl="revTx" presStyleIdx="0" presStyleCnt="6"/>
      <dgm:spPr/>
      <dgm:t>
        <a:bodyPr/>
        <a:lstStyle/>
        <a:p>
          <a:endParaRPr lang="es-CL"/>
        </a:p>
      </dgm:t>
    </dgm:pt>
    <dgm:pt modelId="{84CBB92A-C5A1-4DE9-BFDD-BC0853E07EEA}" type="pres">
      <dgm:prSet presAssocID="{F320253F-D329-48C8-A006-67B44586A3C1}" presName="vert1" presStyleCnt="0"/>
      <dgm:spPr/>
    </dgm:pt>
    <dgm:pt modelId="{B302D1D1-1040-47A8-B536-4673D974968A}" type="pres">
      <dgm:prSet presAssocID="{8B2CA2B1-3E57-47F6-A53B-1D35A4BA1EBB}" presName="thickLine" presStyleLbl="alignNode1" presStyleIdx="1" presStyleCnt="6"/>
      <dgm:spPr/>
    </dgm:pt>
    <dgm:pt modelId="{019C0314-E1A8-42A3-BB31-760B3EA319A3}" type="pres">
      <dgm:prSet presAssocID="{8B2CA2B1-3E57-47F6-A53B-1D35A4BA1EBB}" presName="horz1" presStyleCnt="0"/>
      <dgm:spPr/>
    </dgm:pt>
    <dgm:pt modelId="{55EC4DE5-BA3D-4AA1-9708-AEAB96452270}" type="pres">
      <dgm:prSet presAssocID="{8B2CA2B1-3E57-47F6-A53B-1D35A4BA1EBB}" presName="tx1" presStyleLbl="revTx" presStyleIdx="1" presStyleCnt="6"/>
      <dgm:spPr/>
      <dgm:t>
        <a:bodyPr/>
        <a:lstStyle/>
        <a:p>
          <a:endParaRPr lang="es-CL"/>
        </a:p>
      </dgm:t>
    </dgm:pt>
    <dgm:pt modelId="{998E62EF-D0D0-4624-9529-56DB7236CDEE}" type="pres">
      <dgm:prSet presAssocID="{8B2CA2B1-3E57-47F6-A53B-1D35A4BA1EBB}" presName="vert1" presStyleCnt="0"/>
      <dgm:spPr/>
    </dgm:pt>
    <dgm:pt modelId="{3FF6A949-2810-49AA-8A37-D87BDFA29F34}" type="pres">
      <dgm:prSet presAssocID="{DDC15766-2AD8-42C4-AAD0-4FFF3221DFEB}" presName="thickLine" presStyleLbl="alignNode1" presStyleIdx="2" presStyleCnt="6"/>
      <dgm:spPr/>
    </dgm:pt>
    <dgm:pt modelId="{E2B152B3-6712-42E6-BF17-9B290C419D6A}" type="pres">
      <dgm:prSet presAssocID="{DDC15766-2AD8-42C4-AAD0-4FFF3221DFEB}" presName="horz1" presStyleCnt="0"/>
      <dgm:spPr/>
    </dgm:pt>
    <dgm:pt modelId="{42651645-428C-4797-A1E1-9782B3477DC7}" type="pres">
      <dgm:prSet presAssocID="{DDC15766-2AD8-42C4-AAD0-4FFF3221DFEB}" presName="tx1" presStyleLbl="revTx" presStyleIdx="2" presStyleCnt="6"/>
      <dgm:spPr/>
      <dgm:t>
        <a:bodyPr/>
        <a:lstStyle/>
        <a:p>
          <a:endParaRPr lang="es-CL"/>
        </a:p>
      </dgm:t>
    </dgm:pt>
    <dgm:pt modelId="{DC7C5B83-3F2F-4C7D-8354-590DD7DEC6B9}" type="pres">
      <dgm:prSet presAssocID="{DDC15766-2AD8-42C4-AAD0-4FFF3221DFEB}" presName="vert1" presStyleCnt="0"/>
      <dgm:spPr/>
    </dgm:pt>
    <dgm:pt modelId="{5BE05548-BB4A-46AF-9D47-AD017FC50B4D}" type="pres">
      <dgm:prSet presAssocID="{F6E65A82-5132-496C-B237-64F761339237}" presName="thickLine" presStyleLbl="alignNode1" presStyleIdx="3" presStyleCnt="6"/>
      <dgm:spPr/>
    </dgm:pt>
    <dgm:pt modelId="{AECDE3E1-5C69-490E-A308-D62BC99750F5}" type="pres">
      <dgm:prSet presAssocID="{F6E65A82-5132-496C-B237-64F761339237}" presName="horz1" presStyleCnt="0"/>
      <dgm:spPr/>
    </dgm:pt>
    <dgm:pt modelId="{AB0A49F8-E290-4539-8B27-DA0CECD97FF6}" type="pres">
      <dgm:prSet presAssocID="{F6E65A82-5132-496C-B237-64F761339237}" presName="tx1" presStyleLbl="revTx" presStyleIdx="3" presStyleCnt="6"/>
      <dgm:spPr/>
      <dgm:t>
        <a:bodyPr/>
        <a:lstStyle/>
        <a:p>
          <a:endParaRPr lang="es-CL"/>
        </a:p>
      </dgm:t>
    </dgm:pt>
    <dgm:pt modelId="{95193CA3-E322-49B0-A79C-9B0D68235AD9}" type="pres">
      <dgm:prSet presAssocID="{F6E65A82-5132-496C-B237-64F761339237}" presName="vert1" presStyleCnt="0"/>
      <dgm:spPr/>
    </dgm:pt>
    <dgm:pt modelId="{B819520C-FA69-40FA-9888-EEE53F3D36EA}" type="pres">
      <dgm:prSet presAssocID="{3D5E617B-E392-4384-894D-6F53E3C79FD4}" presName="thickLine" presStyleLbl="alignNode1" presStyleIdx="4" presStyleCnt="6"/>
      <dgm:spPr/>
    </dgm:pt>
    <dgm:pt modelId="{30B788BD-D18E-4CEE-BE50-5DBCB738DF87}" type="pres">
      <dgm:prSet presAssocID="{3D5E617B-E392-4384-894D-6F53E3C79FD4}" presName="horz1" presStyleCnt="0"/>
      <dgm:spPr/>
    </dgm:pt>
    <dgm:pt modelId="{A4C1F683-E87D-4048-B1BF-BB0016F33CEF}" type="pres">
      <dgm:prSet presAssocID="{3D5E617B-E392-4384-894D-6F53E3C79FD4}" presName="tx1" presStyleLbl="revTx" presStyleIdx="4" presStyleCnt="6"/>
      <dgm:spPr/>
      <dgm:t>
        <a:bodyPr/>
        <a:lstStyle/>
        <a:p>
          <a:endParaRPr lang="es-CL"/>
        </a:p>
      </dgm:t>
    </dgm:pt>
    <dgm:pt modelId="{A895BAAC-AA3E-45A5-AB18-FFD5DE32D48B}" type="pres">
      <dgm:prSet presAssocID="{3D5E617B-E392-4384-894D-6F53E3C79FD4}" presName="vert1" presStyleCnt="0"/>
      <dgm:spPr/>
    </dgm:pt>
    <dgm:pt modelId="{14B7E077-D676-4CA5-AD12-4B907538EB1A}" type="pres">
      <dgm:prSet presAssocID="{5EC91F08-AA78-40F8-AB08-F88906ADA137}" presName="thickLine" presStyleLbl="alignNode1" presStyleIdx="5" presStyleCnt="6" custLinFactNeighborX="6250"/>
      <dgm:spPr/>
    </dgm:pt>
    <dgm:pt modelId="{5218D081-94DF-4E6C-ADC4-91F033D36C2D}" type="pres">
      <dgm:prSet presAssocID="{5EC91F08-AA78-40F8-AB08-F88906ADA137}" presName="horz1" presStyleCnt="0"/>
      <dgm:spPr/>
    </dgm:pt>
    <dgm:pt modelId="{1A16D35F-DF9A-4A63-B0AF-C8C8E32D2523}" type="pres">
      <dgm:prSet presAssocID="{5EC91F08-AA78-40F8-AB08-F88906ADA137}" presName="tx1" presStyleLbl="revTx" presStyleIdx="5" presStyleCnt="6"/>
      <dgm:spPr/>
      <dgm:t>
        <a:bodyPr/>
        <a:lstStyle/>
        <a:p>
          <a:endParaRPr lang="es-CL"/>
        </a:p>
      </dgm:t>
    </dgm:pt>
    <dgm:pt modelId="{B0E3F1EC-F6BE-470B-B64E-632C3B6821A7}" type="pres">
      <dgm:prSet presAssocID="{5EC91F08-AA78-40F8-AB08-F88906ADA137}" presName="vert1" presStyleCnt="0"/>
      <dgm:spPr/>
    </dgm:pt>
  </dgm:ptLst>
  <dgm:cxnLst>
    <dgm:cxn modelId="{81138E25-4F4A-4811-9E95-1CEB5B542D77}" type="presOf" srcId="{F320253F-D329-48C8-A006-67B44586A3C1}" destId="{7DB49909-9B31-4D17-86EE-6A22FAD4AC2A}" srcOrd="0" destOrd="0" presId="urn:microsoft.com/office/officeart/2008/layout/LinedList"/>
    <dgm:cxn modelId="{62E721F0-A516-4249-AAF6-5D204278D0B3}" type="presOf" srcId="{3D5E617B-E392-4384-894D-6F53E3C79FD4}" destId="{A4C1F683-E87D-4048-B1BF-BB0016F33CEF}" srcOrd="0" destOrd="0" presId="urn:microsoft.com/office/officeart/2008/layout/LinedList"/>
    <dgm:cxn modelId="{93178F5D-C29C-4D9E-A6D5-577D7767FEF6}" type="presOf" srcId="{8B2CA2B1-3E57-47F6-A53B-1D35A4BA1EBB}" destId="{55EC4DE5-BA3D-4AA1-9708-AEAB96452270}" srcOrd="0" destOrd="0" presId="urn:microsoft.com/office/officeart/2008/layout/LinedList"/>
    <dgm:cxn modelId="{740B6C53-9581-434E-A1F3-A7FB79EED8AC}" srcId="{3DC3DFF4-3930-4BA4-BAA2-D8E5F4F91470}" destId="{3D5E617B-E392-4384-894D-6F53E3C79FD4}" srcOrd="4" destOrd="0" parTransId="{48682DD3-066A-44A1-8F7C-6FF0C46853D3}" sibTransId="{DAD9225F-21FC-4D63-BF0A-3C09FC6459E4}"/>
    <dgm:cxn modelId="{3E1F7F53-C8FD-4BD0-B348-BB567AF1326E}" srcId="{3DC3DFF4-3930-4BA4-BAA2-D8E5F4F91470}" destId="{DDC15766-2AD8-42C4-AAD0-4FFF3221DFEB}" srcOrd="2" destOrd="0" parTransId="{4BEEC12C-E7D9-4611-BFCD-6DDF3E0DFC10}" sibTransId="{19A33919-2757-46A2-8656-25708009FDE7}"/>
    <dgm:cxn modelId="{9DD6D9FA-0C5D-4428-8517-A24C19D952F6}" srcId="{3DC3DFF4-3930-4BA4-BAA2-D8E5F4F91470}" destId="{F6E65A82-5132-496C-B237-64F761339237}" srcOrd="3" destOrd="0" parTransId="{4D98E0AC-1D62-43C4-98DB-CE397900E79B}" sibTransId="{A69818A0-0F6D-47E5-B28F-AA5ECFEC3F3C}"/>
    <dgm:cxn modelId="{60E9E061-65A3-47EB-9B5A-04336BEB84F6}" srcId="{3DC3DFF4-3930-4BA4-BAA2-D8E5F4F91470}" destId="{8B2CA2B1-3E57-47F6-A53B-1D35A4BA1EBB}" srcOrd="1" destOrd="0" parTransId="{52485872-828D-4347-9DAB-5F8F0B49966A}" sibTransId="{48323614-369F-45F6-9801-7700AC61178E}"/>
    <dgm:cxn modelId="{4846DC4F-CE1B-473E-AA2C-A4099463252D}" type="presOf" srcId="{3DC3DFF4-3930-4BA4-BAA2-D8E5F4F91470}" destId="{3AD31409-F8C8-4C48-BC18-E1481095D5F9}" srcOrd="0" destOrd="0" presId="urn:microsoft.com/office/officeart/2008/layout/LinedList"/>
    <dgm:cxn modelId="{F86E174D-7A5F-4EFA-AA9A-1B6A824FF3AF}" type="presOf" srcId="{5EC91F08-AA78-40F8-AB08-F88906ADA137}" destId="{1A16D35F-DF9A-4A63-B0AF-C8C8E32D2523}" srcOrd="0" destOrd="0" presId="urn:microsoft.com/office/officeart/2008/layout/LinedList"/>
    <dgm:cxn modelId="{75BF7DF5-C56B-4D0D-A83A-D12FBCA902B1}" srcId="{3DC3DFF4-3930-4BA4-BAA2-D8E5F4F91470}" destId="{F320253F-D329-48C8-A006-67B44586A3C1}" srcOrd="0" destOrd="0" parTransId="{BC0E6EFB-27ED-4AE4-BB6B-F065D9D28446}" sibTransId="{8959DD5B-29D1-4437-B916-3A48CA1C2C39}"/>
    <dgm:cxn modelId="{B88889D2-7CAC-4D65-B9CA-9D0CEE635062}" type="presOf" srcId="{F6E65A82-5132-496C-B237-64F761339237}" destId="{AB0A49F8-E290-4539-8B27-DA0CECD97FF6}" srcOrd="0" destOrd="0" presId="urn:microsoft.com/office/officeart/2008/layout/LinedList"/>
    <dgm:cxn modelId="{A167881C-48A7-4235-AC72-A10E7B2FABA6}" srcId="{3DC3DFF4-3930-4BA4-BAA2-D8E5F4F91470}" destId="{5EC91F08-AA78-40F8-AB08-F88906ADA137}" srcOrd="5" destOrd="0" parTransId="{32855142-20B8-4198-B978-77AAE1D7E2FC}" sibTransId="{7F4303F9-A8A4-4A3E-9AB2-5C3AC6E9C938}"/>
    <dgm:cxn modelId="{5693A04B-07C2-4E1B-8035-81BFAB989215}" type="presOf" srcId="{DDC15766-2AD8-42C4-AAD0-4FFF3221DFEB}" destId="{42651645-428C-4797-A1E1-9782B3477DC7}" srcOrd="0" destOrd="0" presId="urn:microsoft.com/office/officeart/2008/layout/LinedList"/>
    <dgm:cxn modelId="{8BF9F3CA-1B04-46EE-B734-02523638B790}" type="presParOf" srcId="{3AD31409-F8C8-4C48-BC18-E1481095D5F9}" destId="{28AC739C-DF3D-49E6-8EFF-72947D12F7BD}" srcOrd="0" destOrd="0" presId="urn:microsoft.com/office/officeart/2008/layout/LinedList"/>
    <dgm:cxn modelId="{02E7BA78-7D8A-42FC-A01A-0F389A4E3675}" type="presParOf" srcId="{3AD31409-F8C8-4C48-BC18-E1481095D5F9}" destId="{89544ED9-A123-44E4-BE21-1CE2397C84AE}" srcOrd="1" destOrd="0" presId="urn:microsoft.com/office/officeart/2008/layout/LinedList"/>
    <dgm:cxn modelId="{F56B6706-7231-4A05-BA84-EC73E12C70AA}" type="presParOf" srcId="{89544ED9-A123-44E4-BE21-1CE2397C84AE}" destId="{7DB49909-9B31-4D17-86EE-6A22FAD4AC2A}" srcOrd="0" destOrd="0" presId="urn:microsoft.com/office/officeart/2008/layout/LinedList"/>
    <dgm:cxn modelId="{C38BC5C3-3080-4AEA-AC6E-BBD3B1C5C30A}" type="presParOf" srcId="{89544ED9-A123-44E4-BE21-1CE2397C84AE}" destId="{84CBB92A-C5A1-4DE9-BFDD-BC0853E07EEA}" srcOrd="1" destOrd="0" presId="urn:microsoft.com/office/officeart/2008/layout/LinedList"/>
    <dgm:cxn modelId="{08ADFE26-B8BD-4B3B-BE0C-1B72B6E6C02A}" type="presParOf" srcId="{3AD31409-F8C8-4C48-BC18-E1481095D5F9}" destId="{B302D1D1-1040-47A8-B536-4673D974968A}" srcOrd="2" destOrd="0" presId="urn:microsoft.com/office/officeart/2008/layout/LinedList"/>
    <dgm:cxn modelId="{987C5BD6-A149-4D1E-8AE4-D921C5C1D423}" type="presParOf" srcId="{3AD31409-F8C8-4C48-BC18-E1481095D5F9}" destId="{019C0314-E1A8-42A3-BB31-760B3EA319A3}" srcOrd="3" destOrd="0" presId="urn:microsoft.com/office/officeart/2008/layout/LinedList"/>
    <dgm:cxn modelId="{61A81C20-FA01-4F3A-9374-4F361B94C6D7}" type="presParOf" srcId="{019C0314-E1A8-42A3-BB31-760B3EA319A3}" destId="{55EC4DE5-BA3D-4AA1-9708-AEAB96452270}" srcOrd="0" destOrd="0" presId="urn:microsoft.com/office/officeart/2008/layout/LinedList"/>
    <dgm:cxn modelId="{977B9B23-D184-4225-BB2E-667D380A27E1}" type="presParOf" srcId="{019C0314-E1A8-42A3-BB31-760B3EA319A3}" destId="{998E62EF-D0D0-4624-9529-56DB7236CDEE}" srcOrd="1" destOrd="0" presId="urn:microsoft.com/office/officeart/2008/layout/LinedList"/>
    <dgm:cxn modelId="{D10C456E-3DEE-4FDE-9C99-7F820CF69CAA}" type="presParOf" srcId="{3AD31409-F8C8-4C48-BC18-E1481095D5F9}" destId="{3FF6A949-2810-49AA-8A37-D87BDFA29F34}" srcOrd="4" destOrd="0" presId="urn:microsoft.com/office/officeart/2008/layout/LinedList"/>
    <dgm:cxn modelId="{2063FFE2-EE33-4245-B51F-3D98CFDD86E9}" type="presParOf" srcId="{3AD31409-F8C8-4C48-BC18-E1481095D5F9}" destId="{E2B152B3-6712-42E6-BF17-9B290C419D6A}" srcOrd="5" destOrd="0" presId="urn:microsoft.com/office/officeart/2008/layout/LinedList"/>
    <dgm:cxn modelId="{B91CC405-7FED-4ED8-9AB7-C78B8403AF0A}" type="presParOf" srcId="{E2B152B3-6712-42E6-BF17-9B290C419D6A}" destId="{42651645-428C-4797-A1E1-9782B3477DC7}" srcOrd="0" destOrd="0" presId="urn:microsoft.com/office/officeart/2008/layout/LinedList"/>
    <dgm:cxn modelId="{05433533-C2AD-45DC-8EF9-15FE5F0002AF}" type="presParOf" srcId="{E2B152B3-6712-42E6-BF17-9B290C419D6A}" destId="{DC7C5B83-3F2F-4C7D-8354-590DD7DEC6B9}" srcOrd="1" destOrd="0" presId="urn:microsoft.com/office/officeart/2008/layout/LinedList"/>
    <dgm:cxn modelId="{5C5AD38C-BBF6-4AD9-AED1-2C91CB3E8F68}" type="presParOf" srcId="{3AD31409-F8C8-4C48-BC18-E1481095D5F9}" destId="{5BE05548-BB4A-46AF-9D47-AD017FC50B4D}" srcOrd="6" destOrd="0" presId="urn:microsoft.com/office/officeart/2008/layout/LinedList"/>
    <dgm:cxn modelId="{D5111AEB-083E-414F-A040-C3E8544B6C2D}" type="presParOf" srcId="{3AD31409-F8C8-4C48-BC18-E1481095D5F9}" destId="{AECDE3E1-5C69-490E-A308-D62BC99750F5}" srcOrd="7" destOrd="0" presId="urn:microsoft.com/office/officeart/2008/layout/LinedList"/>
    <dgm:cxn modelId="{C9F03BC6-F0E4-4C8E-9602-FC2525CA7762}" type="presParOf" srcId="{AECDE3E1-5C69-490E-A308-D62BC99750F5}" destId="{AB0A49F8-E290-4539-8B27-DA0CECD97FF6}" srcOrd="0" destOrd="0" presId="urn:microsoft.com/office/officeart/2008/layout/LinedList"/>
    <dgm:cxn modelId="{C0082CCE-74A1-46E0-BB28-CD0DF7B84089}" type="presParOf" srcId="{AECDE3E1-5C69-490E-A308-D62BC99750F5}" destId="{95193CA3-E322-49B0-A79C-9B0D68235AD9}" srcOrd="1" destOrd="0" presId="urn:microsoft.com/office/officeart/2008/layout/LinedList"/>
    <dgm:cxn modelId="{441502D6-7CBA-4ABA-AE20-7FE412918EB2}" type="presParOf" srcId="{3AD31409-F8C8-4C48-BC18-E1481095D5F9}" destId="{B819520C-FA69-40FA-9888-EEE53F3D36EA}" srcOrd="8" destOrd="0" presId="urn:microsoft.com/office/officeart/2008/layout/LinedList"/>
    <dgm:cxn modelId="{310936E9-9E89-40A6-9F86-AEFA7C4F233E}" type="presParOf" srcId="{3AD31409-F8C8-4C48-BC18-E1481095D5F9}" destId="{30B788BD-D18E-4CEE-BE50-5DBCB738DF87}" srcOrd="9" destOrd="0" presId="urn:microsoft.com/office/officeart/2008/layout/LinedList"/>
    <dgm:cxn modelId="{C0B5623E-4FAD-4A59-848E-D6ECF1DCAAFB}" type="presParOf" srcId="{30B788BD-D18E-4CEE-BE50-5DBCB738DF87}" destId="{A4C1F683-E87D-4048-B1BF-BB0016F33CEF}" srcOrd="0" destOrd="0" presId="urn:microsoft.com/office/officeart/2008/layout/LinedList"/>
    <dgm:cxn modelId="{D2396786-D7AD-41D6-AD74-AC809946CAB1}" type="presParOf" srcId="{30B788BD-D18E-4CEE-BE50-5DBCB738DF87}" destId="{A895BAAC-AA3E-45A5-AB18-FFD5DE32D48B}" srcOrd="1" destOrd="0" presId="urn:microsoft.com/office/officeart/2008/layout/LinedList"/>
    <dgm:cxn modelId="{EE2B14D3-5423-49CC-BAEE-9047EFEAB4FB}" type="presParOf" srcId="{3AD31409-F8C8-4C48-BC18-E1481095D5F9}" destId="{14B7E077-D676-4CA5-AD12-4B907538EB1A}" srcOrd="10" destOrd="0" presId="urn:microsoft.com/office/officeart/2008/layout/LinedList"/>
    <dgm:cxn modelId="{8A1C9A90-2B14-4CA8-8E2A-FB2ABD51C53A}" type="presParOf" srcId="{3AD31409-F8C8-4C48-BC18-E1481095D5F9}" destId="{5218D081-94DF-4E6C-ADC4-91F033D36C2D}" srcOrd="11" destOrd="0" presId="urn:microsoft.com/office/officeart/2008/layout/LinedList"/>
    <dgm:cxn modelId="{50FFB6DC-7080-432F-9855-D349EF0CD7C2}" type="presParOf" srcId="{5218D081-94DF-4E6C-ADC4-91F033D36C2D}" destId="{1A16D35F-DF9A-4A63-B0AF-C8C8E32D2523}" srcOrd="0" destOrd="0" presId="urn:microsoft.com/office/officeart/2008/layout/LinedList"/>
    <dgm:cxn modelId="{6A0971E5-8293-4F7E-B4E2-42B24AB3BE11}" type="presParOf" srcId="{5218D081-94DF-4E6C-ADC4-91F033D36C2D}" destId="{B0E3F1EC-F6BE-470B-B64E-632C3B6821A7}"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CB98C6-B3F1-42B1-8354-269BD8CD557E}" type="doc">
      <dgm:prSet loTypeId="urn:microsoft.com/office/officeart/2005/8/layout/process4" loCatId="list" qsTypeId="urn:microsoft.com/office/officeart/2005/8/quickstyle/simple2" qsCatId="simple" csTypeId="urn:microsoft.com/office/officeart/2005/8/colors/accent0_1" csCatId="mainScheme" phldr="1"/>
      <dgm:spPr/>
    </dgm:pt>
    <dgm:pt modelId="{B502E214-7EF9-4409-ABC4-7C1B4883629A}">
      <dgm:prSet phldrT="[Texto]" custT="1"/>
      <dgm:spPr/>
      <dgm:t>
        <a:bodyPr/>
        <a:lstStyle/>
        <a:p>
          <a:r>
            <a:rPr lang="es-CL" sz="1600" dirty="0" smtClean="0"/>
            <a:t>Mejoramiento y fortalecimiento de la DT para mejorar su gestión y brindar un mejor servicio a la ciudadanía</a:t>
          </a:r>
          <a:endParaRPr lang="es-CL" sz="1600" dirty="0"/>
        </a:p>
      </dgm:t>
    </dgm:pt>
    <dgm:pt modelId="{F51E8439-B2AC-43AF-B6B4-D32527783788}" type="parTrans" cxnId="{67EB1F6E-A241-4C66-BB23-CA8EC1AF13C4}">
      <dgm:prSet/>
      <dgm:spPr/>
      <dgm:t>
        <a:bodyPr/>
        <a:lstStyle/>
        <a:p>
          <a:endParaRPr lang="es-CL"/>
        </a:p>
      </dgm:t>
    </dgm:pt>
    <dgm:pt modelId="{38C5DCBD-BA93-4C1F-97C7-05C18C805C89}" type="sibTrans" cxnId="{67EB1F6E-A241-4C66-BB23-CA8EC1AF13C4}">
      <dgm:prSet/>
      <dgm:spPr/>
      <dgm:t>
        <a:bodyPr/>
        <a:lstStyle/>
        <a:p>
          <a:endParaRPr lang="es-CL"/>
        </a:p>
      </dgm:t>
    </dgm:pt>
    <dgm:pt modelId="{FF3384A7-C133-4D94-BD98-3242770EE7A1}">
      <dgm:prSet phldrT="[Texto]" custT="1"/>
      <dgm:spPr/>
      <dgm:t>
        <a:bodyPr/>
        <a:lstStyle/>
        <a:p>
          <a:r>
            <a:rPr lang="es-CL" sz="1600" dirty="0" smtClean="0"/>
            <a:t>Dotar a los trabajadores/as de la DT de mayor estabilidad en sus empleos</a:t>
          </a:r>
          <a:endParaRPr lang="es-CL" sz="1600" dirty="0"/>
        </a:p>
      </dgm:t>
    </dgm:pt>
    <dgm:pt modelId="{176BF8CD-6815-4050-8093-1A031945487C}" type="parTrans" cxnId="{5AF7D363-20D4-4DDB-A2A7-3FABF6258063}">
      <dgm:prSet/>
      <dgm:spPr/>
      <dgm:t>
        <a:bodyPr/>
        <a:lstStyle/>
        <a:p>
          <a:endParaRPr lang="es-CL"/>
        </a:p>
      </dgm:t>
    </dgm:pt>
    <dgm:pt modelId="{89569AEB-37C0-4A3F-B7AA-9FC15C6EEEA7}" type="sibTrans" cxnId="{5AF7D363-20D4-4DDB-A2A7-3FABF6258063}">
      <dgm:prSet/>
      <dgm:spPr/>
      <dgm:t>
        <a:bodyPr/>
        <a:lstStyle/>
        <a:p>
          <a:endParaRPr lang="es-CL"/>
        </a:p>
      </dgm:t>
    </dgm:pt>
    <dgm:pt modelId="{D459430B-0E81-4A05-8AF7-586DF6D6A6CA}">
      <dgm:prSet phldrT="[Texto]" custT="1"/>
      <dgm:spPr/>
      <dgm:t>
        <a:bodyPr/>
        <a:lstStyle/>
        <a:p>
          <a:r>
            <a:rPr lang="es-CL" sz="1600" dirty="0" smtClean="0"/>
            <a:t>Mejorar de manera gradual sus condiciones remuneracionales y de calidad del trabajo, de manera fiscalmente sustentable</a:t>
          </a:r>
          <a:endParaRPr lang="es-CL" sz="1600" dirty="0"/>
        </a:p>
      </dgm:t>
    </dgm:pt>
    <dgm:pt modelId="{6B24EC1C-BEFB-4D2A-B150-909CA5E7E925}" type="parTrans" cxnId="{8D036C5F-5AEB-41D1-904C-FC8AADC7369C}">
      <dgm:prSet/>
      <dgm:spPr/>
      <dgm:t>
        <a:bodyPr/>
        <a:lstStyle/>
        <a:p>
          <a:endParaRPr lang="es-CL"/>
        </a:p>
      </dgm:t>
    </dgm:pt>
    <dgm:pt modelId="{1E740C94-EFFF-4903-86D2-4897996DB3FD}" type="sibTrans" cxnId="{8D036C5F-5AEB-41D1-904C-FC8AADC7369C}">
      <dgm:prSet/>
      <dgm:spPr/>
      <dgm:t>
        <a:bodyPr/>
        <a:lstStyle/>
        <a:p>
          <a:endParaRPr lang="es-CL"/>
        </a:p>
      </dgm:t>
    </dgm:pt>
    <dgm:pt modelId="{F897B38D-C2AC-4E62-B6BE-6606C3BEA288}" type="pres">
      <dgm:prSet presAssocID="{76CB98C6-B3F1-42B1-8354-269BD8CD557E}" presName="Name0" presStyleCnt="0">
        <dgm:presLayoutVars>
          <dgm:dir/>
          <dgm:animLvl val="lvl"/>
          <dgm:resizeHandles val="exact"/>
        </dgm:presLayoutVars>
      </dgm:prSet>
      <dgm:spPr/>
    </dgm:pt>
    <dgm:pt modelId="{B9CB2A42-8ADB-42B6-A831-A900F19E2B3C}" type="pres">
      <dgm:prSet presAssocID="{D459430B-0E81-4A05-8AF7-586DF6D6A6CA}" presName="boxAndChildren" presStyleCnt="0"/>
      <dgm:spPr/>
    </dgm:pt>
    <dgm:pt modelId="{A602CF23-0D00-4112-B9C6-B705B99174E6}" type="pres">
      <dgm:prSet presAssocID="{D459430B-0E81-4A05-8AF7-586DF6D6A6CA}" presName="parentTextBox" presStyleLbl="node1" presStyleIdx="0" presStyleCnt="3" custLinFactNeighborX="1455" custLinFactNeighborY="3701"/>
      <dgm:spPr/>
      <dgm:t>
        <a:bodyPr/>
        <a:lstStyle/>
        <a:p>
          <a:endParaRPr lang="es-CL"/>
        </a:p>
      </dgm:t>
    </dgm:pt>
    <dgm:pt modelId="{77E5A1A0-4CCB-4CAB-B522-FDAF8E2FCAA4}" type="pres">
      <dgm:prSet presAssocID="{89569AEB-37C0-4A3F-B7AA-9FC15C6EEEA7}" presName="sp" presStyleCnt="0"/>
      <dgm:spPr/>
    </dgm:pt>
    <dgm:pt modelId="{D9CB9D26-11D8-46D1-8295-FC2C96C66EF0}" type="pres">
      <dgm:prSet presAssocID="{FF3384A7-C133-4D94-BD98-3242770EE7A1}" presName="arrowAndChildren" presStyleCnt="0"/>
      <dgm:spPr/>
    </dgm:pt>
    <dgm:pt modelId="{1C21CBA8-A6E0-4212-B556-1C74419DF403}" type="pres">
      <dgm:prSet presAssocID="{FF3384A7-C133-4D94-BD98-3242770EE7A1}" presName="parentTextArrow" presStyleLbl="node1" presStyleIdx="1" presStyleCnt="3"/>
      <dgm:spPr/>
      <dgm:t>
        <a:bodyPr/>
        <a:lstStyle/>
        <a:p>
          <a:endParaRPr lang="es-CL"/>
        </a:p>
      </dgm:t>
    </dgm:pt>
    <dgm:pt modelId="{0EBD9216-DED6-4715-B3B3-80ECCBABDA8C}" type="pres">
      <dgm:prSet presAssocID="{38C5DCBD-BA93-4C1F-97C7-05C18C805C89}" presName="sp" presStyleCnt="0"/>
      <dgm:spPr/>
    </dgm:pt>
    <dgm:pt modelId="{BAE22E2D-9F06-41E4-9EFD-240FE2E3545E}" type="pres">
      <dgm:prSet presAssocID="{B502E214-7EF9-4409-ABC4-7C1B4883629A}" presName="arrowAndChildren" presStyleCnt="0"/>
      <dgm:spPr/>
    </dgm:pt>
    <dgm:pt modelId="{17DC5827-8389-4886-9D72-A1738FD79878}" type="pres">
      <dgm:prSet presAssocID="{B502E214-7EF9-4409-ABC4-7C1B4883629A}" presName="parentTextArrow" presStyleLbl="node1" presStyleIdx="2" presStyleCnt="3"/>
      <dgm:spPr/>
      <dgm:t>
        <a:bodyPr/>
        <a:lstStyle/>
        <a:p>
          <a:endParaRPr lang="es-CL"/>
        </a:p>
      </dgm:t>
    </dgm:pt>
  </dgm:ptLst>
  <dgm:cxnLst>
    <dgm:cxn modelId="{5AF7D363-20D4-4DDB-A2A7-3FABF6258063}" srcId="{76CB98C6-B3F1-42B1-8354-269BD8CD557E}" destId="{FF3384A7-C133-4D94-BD98-3242770EE7A1}" srcOrd="1" destOrd="0" parTransId="{176BF8CD-6815-4050-8093-1A031945487C}" sibTransId="{89569AEB-37C0-4A3F-B7AA-9FC15C6EEEA7}"/>
    <dgm:cxn modelId="{67EB1F6E-A241-4C66-BB23-CA8EC1AF13C4}" srcId="{76CB98C6-B3F1-42B1-8354-269BD8CD557E}" destId="{B502E214-7EF9-4409-ABC4-7C1B4883629A}" srcOrd="0" destOrd="0" parTransId="{F51E8439-B2AC-43AF-B6B4-D32527783788}" sibTransId="{38C5DCBD-BA93-4C1F-97C7-05C18C805C89}"/>
    <dgm:cxn modelId="{4F853E16-B19E-463E-9236-17E40AED584D}" type="presOf" srcId="{FF3384A7-C133-4D94-BD98-3242770EE7A1}" destId="{1C21CBA8-A6E0-4212-B556-1C74419DF403}" srcOrd="0" destOrd="0" presId="urn:microsoft.com/office/officeart/2005/8/layout/process4"/>
    <dgm:cxn modelId="{CF2D5133-17B5-40DF-9EA8-37B42FBB2AD3}" type="presOf" srcId="{D459430B-0E81-4A05-8AF7-586DF6D6A6CA}" destId="{A602CF23-0D00-4112-B9C6-B705B99174E6}" srcOrd="0" destOrd="0" presId="urn:microsoft.com/office/officeart/2005/8/layout/process4"/>
    <dgm:cxn modelId="{233526B0-2CEF-41B7-893B-6D3BB97C75EB}" type="presOf" srcId="{76CB98C6-B3F1-42B1-8354-269BD8CD557E}" destId="{F897B38D-C2AC-4E62-B6BE-6606C3BEA288}" srcOrd="0" destOrd="0" presId="urn:microsoft.com/office/officeart/2005/8/layout/process4"/>
    <dgm:cxn modelId="{7BFE42AE-AADA-47F0-A8A7-9699B6EE06CA}" type="presOf" srcId="{B502E214-7EF9-4409-ABC4-7C1B4883629A}" destId="{17DC5827-8389-4886-9D72-A1738FD79878}" srcOrd="0" destOrd="0" presId="urn:microsoft.com/office/officeart/2005/8/layout/process4"/>
    <dgm:cxn modelId="{8D036C5F-5AEB-41D1-904C-FC8AADC7369C}" srcId="{76CB98C6-B3F1-42B1-8354-269BD8CD557E}" destId="{D459430B-0E81-4A05-8AF7-586DF6D6A6CA}" srcOrd="2" destOrd="0" parTransId="{6B24EC1C-BEFB-4D2A-B150-909CA5E7E925}" sibTransId="{1E740C94-EFFF-4903-86D2-4897996DB3FD}"/>
    <dgm:cxn modelId="{F78078A3-968D-4467-BCE1-E1DC9D40568D}" type="presParOf" srcId="{F897B38D-C2AC-4E62-B6BE-6606C3BEA288}" destId="{B9CB2A42-8ADB-42B6-A831-A900F19E2B3C}" srcOrd="0" destOrd="0" presId="urn:microsoft.com/office/officeart/2005/8/layout/process4"/>
    <dgm:cxn modelId="{7BEE7E31-BBCC-4CCA-B0AA-09A06DB4E716}" type="presParOf" srcId="{B9CB2A42-8ADB-42B6-A831-A900F19E2B3C}" destId="{A602CF23-0D00-4112-B9C6-B705B99174E6}" srcOrd="0" destOrd="0" presId="urn:microsoft.com/office/officeart/2005/8/layout/process4"/>
    <dgm:cxn modelId="{D83E6D0B-89F8-4E5B-9F6B-7FAE706C7B30}" type="presParOf" srcId="{F897B38D-C2AC-4E62-B6BE-6606C3BEA288}" destId="{77E5A1A0-4CCB-4CAB-B522-FDAF8E2FCAA4}" srcOrd="1" destOrd="0" presId="urn:microsoft.com/office/officeart/2005/8/layout/process4"/>
    <dgm:cxn modelId="{24CF0EAB-0DB6-420F-BA7B-956E177E0CBA}" type="presParOf" srcId="{F897B38D-C2AC-4E62-B6BE-6606C3BEA288}" destId="{D9CB9D26-11D8-46D1-8295-FC2C96C66EF0}" srcOrd="2" destOrd="0" presId="urn:microsoft.com/office/officeart/2005/8/layout/process4"/>
    <dgm:cxn modelId="{FA281F93-B3D4-46E3-9E80-4335A7372F67}" type="presParOf" srcId="{D9CB9D26-11D8-46D1-8295-FC2C96C66EF0}" destId="{1C21CBA8-A6E0-4212-B556-1C74419DF403}" srcOrd="0" destOrd="0" presId="urn:microsoft.com/office/officeart/2005/8/layout/process4"/>
    <dgm:cxn modelId="{95B287D4-D418-4E9F-8CCD-7B6B436535EA}" type="presParOf" srcId="{F897B38D-C2AC-4E62-B6BE-6606C3BEA288}" destId="{0EBD9216-DED6-4715-B3B3-80ECCBABDA8C}" srcOrd="3" destOrd="0" presId="urn:microsoft.com/office/officeart/2005/8/layout/process4"/>
    <dgm:cxn modelId="{84746DBB-5F76-403A-A437-DB503EECB165}" type="presParOf" srcId="{F897B38D-C2AC-4E62-B6BE-6606C3BEA288}" destId="{BAE22E2D-9F06-41E4-9EFD-240FE2E3545E}" srcOrd="4" destOrd="0" presId="urn:microsoft.com/office/officeart/2005/8/layout/process4"/>
    <dgm:cxn modelId="{16C956F4-D341-4A85-9DC0-65C9A1A1FE41}" type="presParOf" srcId="{BAE22E2D-9F06-41E4-9EFD-240FE2E3545E}" destId="{17DC5827-8389-4886-9D72-A1738FD79878}"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AC739C-DF3D-49E6-8EFF-72947D12F7BD}">
      <dsp:nvSpPr>
        <dsp:cNvPr id="0" name=""/>
        <dsp:cNvSpPr/>
      </dsp:nvSpPr>
      <dsp:spPr>
        <a:xfrm>
          <a:off x="0" y="1984"/>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7DB49909-9B31-4D17-86EE-6A22FAD4AC2A}">
      <dsp:nvSpPr>
        <dsp:cNvPr id="0" name=""/>
        <dsp:cNvSpPr/>
      </dsp:nvSpPr>
      <dsp:spPr>
        <a:xfrm>
          <a:off x="0" y="1984"/>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dirty="0" smtClean="0"/>
            <a:t>Baja relación Planta / Contrata.</a:t>
          </a:r>
          <a:endParaRPr lang="es-CL" sz="1400" kern="1200" dirty="0"/>
        </a:p>
      </dsp:txBody>
      <dsp:txXfrm>
        <a:off x="0" y="1984"/>
        <a:ext cx="7078075" cy="676671"/>
      </dsp:txXfrm>
    </dsp:sp>
    <dsp:sp modelId="{B302D1D1-1040-47A8-B536-4673D974968A}">
      <dsp:nvSpPr>
        <dsp:cNvPr id="0" name=""/>
        <dsp:cNvSpPr/>
      </dsp:nvSpPr>
      <dsp:spPr>
        <a:xfrm>
          <a:off x="0" y="678656"/>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55EC4DE5-BA3D-4AA1-9708-AEAB96452270}">
      <dsp:nvSpPr>
        <dsp:cNvPr id="0" name=""/>
        <dsp:cNvSpPr/>
      </dsp:nvSpPr>
      <dsp:spPr>
        <a:xfrm>
          <a:off x="0" y="678656"/>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Dispersión en funciones, que no es del todo consistente con el estamento al que pertenecen los funcionarios. Esto es especialmente importante en el estamento de Fiscalizadores.</a:t>
          </a:r>
          <a:endParaRPr lang="es-CL" sz="1400" kern="1200" dirty="0" smtClean="0"/>
        </a:p>
      </dsp:txBody>
      <dsp:txXfrm>
        <a:off x="0" y="678656"/>
        <a:ext cx="7078075" cy="676671"/>
      </dsp:txXfrm>
    </dsp:sp>
    <dsp:sp modelId="{3FF6A949-2810-49AA-8A37-D87BDFA29F34}">
      <dsp:nvSpPr>
        <dsp:cNvPr id="0" name=""/>
        <dsp:cNvSpPr/>
      </dsp:nvSpPr>
      <dsp:spPr>
        <a:xfrm>
          <a:off x="0" y="1355328"/>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42651645-428C-4797-A1E1-9782B3477DC7}">
      <dsp:nvSpPr>
        <dsp:cNvPr id="0" name=""/>
        <dsp:cNvSpPr/>
      </dsp:nvSpPr>
      <dsp:spPr>
        <a:xfrm>
          <a:off x="0" y="1355328"/>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Poca movilidad en carrera funcionaria, existiendo también “estrangulamientos” en la estructura de las plantas.</a:t>
          </a:r>
          <a:endParaRPr lang="es-CL" sz="1400" kern="1200" dirty="0" smtClean="0"/>
        </a:p>
      </dsp:txBody>
      <dsp:txXfrm>
        <a:off x="0" y="1355328"/>
        <a:ext cx="7078075" cy="676671"/>
      </dsp:txXfrm>
    </dsp:sp>
    <dsp:sp modelId="{5BE05548-BB4A-46AF-9D47-AD017FC50B4D}">
      <dsp:nvSpPr>
        <dsp:cNvPr id="0" name=""/>
        <dsp:cNvSpPr/>
      </dsp:nvSpPr>
      <dsp:spPr>
        <a:xfrm>
          <a:off x="0" y="2031999"/>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B0A49F8-E290-4539-8B27-DA0CECD97FF6}">
      <dsp:nvSpPr>
        <dsp:cNvPr id="0" name=""/>
        <dsp:cNvSpPr/>
      </dsp:nvSpPr>
      <dsp:spPr>
        <a:xfrm>
          <a:off x="0" y="2032000"/>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Dificultades para la retención de algunas categorías profesionales  (ejemplo: abogados).</a:t>
          </a:r>
          <a:endParaRPr lang="es-CL" sz="1400" kern="1200" dirty="0" smtClean="0"/>
        </a:p>
      </dsp:txBody>
      <dsp:txXfrm>
        <a:off x="0" y="2032000"/>
        <a:ext cx="7078075" cy="676671"/>
      </dsp:txXfrm>
    </dsp:sp>
    <dsp:sp modelId="{B819520C-FA69-40FA-9888-EEE53F3D36EA}">
      <dsp:nvSpPr>
        <dsp:cNvPr id="0" name=""/>
        <dsp:cNvSpPr/>
      </dsp:nvSpPr>
      <dsp:spPr>
        <a:xfrm>
          <a:off x="0" y="2708671"/>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4C1F683-E87D-4048-B1BF-BB0016F33CEF}">
      <dsp:nvSpPr>
        <dsp:cNvPr id="0" name=""/>
        <dsp:cNvSpPr/>
      </dsp:nvSpPr>
      <dsp:spPr>
        <a:xfrm>
          <a:off x="0" y="2708671"/>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Existencia de jefaturas no reconocidas en la estructura formal, junto con bajos incentivos para asumir funciones de dirección o jefatura.</a:t>
          </a:r>
          <a:endParaRPr lang="es-CL" sz="1400" kern="1200" dirty="0" smtClean="0"/>
        </a:p>
      </dsp:txBody>
      <dsp:txXfrm>
        <a:off x="0" y="2708671"/>
        <a:ext cx="7078075" cy="676671"/>
      </dsp:txXfrm>
    </dsp:sp>
    <dsp:sp modelId="{14B7E077-D676-4CA5-AD12-4B907538EB1A}">
      <dsp:nvSpPr>
        <dsp:cNvPr id="0" name=""/>
        <dsp:cNvSpPr/>
      </dsp:nvSpPr>
      <dsp:spPr>
        <a:xfrm>
          <a:off x="0" y="3385343"/>
          <a:ext cx="7078075"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1A16D35F-DF9A-4A63-B0AF-C8C8E32D2523}">
      <dsp:nvSpPr>
        <dsp:cNvPr id="0" name=""/>
        <dsp:cNvSpPr/>
      </dsp:nvSpPr>
      <dsp:spPr>
        <a:xfrm>
          <a:off x="0" y="3385343"/>
          <a:ext cx="7078075"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s-CL" sz="1400" kern="1200" smtClean="0"/>
            <a:t>Necesidades de labores fiscalización en horario inhábil, sábados, domingos y festivos, que no han sido satisfechas.</a:t>
          </a:r>
          <a:endParaRPr lang="es-CL" sz="1400" kern="1200" dirty="0" smtClean="0"/>
        </a:p>
      </dsp:txBody>
      <dsp:txXfrm>
        <a:off x="0" y="3385343"/>
        <a:ext cx="7078075" cy="6766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AC739C-DF3D-49E6-8EFF-72947D12F7BD}">
      <dsp:nvSpPr>
        <dsp:cNvPr id="0" name=""/>
        <dsp:cNvSpPr/>
      </dsp:nvSpPr>
      <dsp:spPr>
        <a:xfrm>
          <a:off x="0" y="0"/>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7DB49909-9B31-4D17-86EE-6A22FAD4AC2A}">
      <dsp:nvSpPr>
        <dsp:cNvPr id="0" name=""/>
        <dsp:cNvSpPr/>
      </dsp:nvSpPr>
      <dsp:spPr>
        <a:xfrm>
          <a:off x="0" y="1984"/>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MX" sz="1600" b="1" kern="1200" dirty="0" smtClean="0"/>
            <a:t>1</a:t>
          </a:r>
          <a:endParaRPr lang="es-CL" sz="1600" b="1" kern="1200" dirty="0"/>
        </a:p>
      </dsp:txBody>
      <dsp:txXfrm>
        <a:off x="0" y="1984"/>
        <a:ext cx="1152128" cy="676671"/>
      </dsp:txXfrm>
    </dsp:sp>
    <dsp:sp modelId="{B302D1D1-1040-47A8-B536-4673D974968A}">
      <dsp:nvSpPr>
        <dsp:cNvPr id="0" name=""/>
        <dsp:cNvSpPr/>
      </dsp:nvSpPr>
      <dsp:spPr>
        <a:xfrm>
          <a:off x="0" y="678656"/>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55EC4DE5-BA3D-4AA1-9708-AEAB96452270}">
      <dsp:nvSpPr>
        <dsp:cNvPr id="0" name=""/>
        <dsp:cNvSpPr/>
      </dsp:nvSpPr>
      <dsp:spPr>
        <a:xfrm>
          <a:off x="0" y="678656"/>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2</a:t>
          </a:r>
        </a:p>
      </dsp:txBody>
      <dsp:txXfrm>
        <a:off x="0" y="678656"/>
        <a:ext cx="1152128" cy="676671"/>
      </dsp:txXfrm>
    </dsp:sp>
    <dsp:sp modelId="{3FF6A949-2810-49AA-8A37-D87BDFA29F34}">
      <dsp:nvSpPr>
        <dsp:cNvPr id="0" name=""/>
        <dsp:cNvSpPr/>
      </dsp:nvSpPr>
      <dsp:spPr>
        <a:xfrm>
          <a:off x="0" y="1355328"/>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42651645-428C-4797-A1E1-9782B3477DC7}">
      <dsp:nvSpPr>
        <dsp:cNvPr id="0" name=""/>
        <dsp:cNvSpPr/>
      </dsp:nvSpPr>
      <dsp:spPr>
        <a:xfrm>
          <a:off x="0" y="1355328"/>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3</a:t>
          </a:r>
        </a:p>
      </dsp:txBody>
      <dsp:txXfrm>
        <a:off x="0" y="1355328"/>
        <a:ext cx="1152128" cy="676671"/>
      </dsp:txXfrm>
    </dsp:sp>
    <dsp:sp modelId="{5BE05548-BB4A-46AF-9D47-AD017FC50B4D}">
      <dsp:nvSpPr>
        <dsp:cNvPr id="0" name=""/>
        <dsp:cNvSpPr/>
      </dsp:nvSpPr>
      <dsp:spPr>
        <a:xfrm>
          <a:off x="0" y="2031999"/>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B0A49F8-E290-4539-8B27-DA0CECD97FF6}">
      <dsp:nvSpPr>
        <dsp:cNvPr id="0" name=""/>
        <dsp:cNvSpPr/>
      </dsp:nvSpPr>
      <dsp:spPr>
        <a:xfrm>
          <a:off x="0" y="2032000"/>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4</a:t>
          </a:r>
        </a:p>
      </dsp:txBody>
      <dsp:txXfrm>
        <a:off x="0" y="2032000"/>
        <a:ext cx="1152128" cy="676671"/>
      </dsp:txXfrm>
    </dsp:sp>
    <dsp:sp modelId="{B819520C-FA69-40FA-9888-EEE53F3D36EA}">
      <dsp:nvSpPr>
        <dsp:cNvPr id="0" name=""/>
        <dsp:cNvSpPr/>
      </dsp:nvSpPr>
      <dsp:spPr>
        <a:xfrm>
          <a:off x="0" y="2708671"/>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4C1F683-E87D-4048-B1BF-BB0016F33CEF}">
      <dsp:nvSpPr>
        <dsp:cNvPr id="0" name=""/>
        <dsp:cNvSpPr/>
      </dsp:nvSpPr>
      <dsp:spPr>
        <a:xfrm>
          <a:off x="0" y="2708671"/>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5</a:t>
          </a:r>
        </a:p>
      </dsp:txBody>
      <dsp:txXfrm>
        <a:off x="0" y="2708671"/>
        <a:ext cx="1152128" cy="676671"/>
      </dsp:txXfrm>
    </dsp:sp>
    <dsp:sp modelId="{14B7E077-D676-4CA5-AD12-4B907538EB1A}">
      <dsp:nvSpPr>
        <dsp:cNvPr id="0" name=""/>
        <dsp:cNvSpPr/>
      </dsp:nvSpPr>
      <dsp:spPr>
        <a:xfrm>
          <a:off x="0" y="3385343"/>
          <a:ext cx="1152128" cy="0"/>
        </a:xfrm>
        <a:prstGeom prst="lin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1A16D35F-DF9A-4A63-B0AF-C8C8E32D2523}">
      <dsp:nvSpPr>
        <dsp:cNvPr id="0" name=""/>
        <dsp:cNvSpPr/>
      </dsp:nvSpPr>
      <dsp:spPr>
        <a:xfrm>
          <a:off x="0" y="3385343"/>
          <a:ext cx="1152128" cy="676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s-CL" sz="1600" b="1" kern="1200" dirty="0" smtClean="0"/>
            <a:t>6</a:t>
          </a:r>
        </a:p>
      </dsp:txBody>
      <dsp:txXfrm>
        <a:off x="0" y="3385343"/>
        <a:ext cx="1152128" cy="6766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9F6C4-933A-45B7-B4F5-32DFB1368774}" type="datetimeFigureOut">
              <a:rPr lang="es-CL" smtClean="0"/>
              <a:pPr/>
              <a:t>01-09-2016</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883D19-BC8F-4342-8092-50660B3E6CE1}" type="slidenum">
              <a:rPr lang="es-CL" smtClean="0"/>
              <a:pPr/>
              <a:t>‹Nº›</a:t>
            </a:fld>
            <a:endParaRPr lang="es-CL"/>
          </a:p>
        </p:txBody>
      </p:sp>
    </p:spTree>
    <p:extLst>
      <p:ext uri="{BB962C8B-B14F-4D97-AF65-F5344CB8AC3E}">
        <p14:creationId xmlns:p14="http://schemas.microsoft.com/office/powerpoint/2010/main" val="1792204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181C5939-4403-4A70-B74F-35DF76AE1A2A}" type="datetime1">
              <a:rPr lang="es-CL" smtClean="0"/>
              <a:pPr/>
              <a:t>01-09-2016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2D119CE-9C97-437F-900F-737CE5090836}" type="datetime1">
              <a:rPr lang="es-CL" smtClean="0"/>
              <a:pPr/>
              <a:t>01-09-2016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4F1226FC-0FFD-4707-AE12-9BE280B23E23}" type="datetime1">
              <a:rPr lang="es-CL" smtClean="0"/>
              <a:pPr/>
              <a:t>01-09-2016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258F5E6C-3660-4EBE-BCD8-B86615AD1A28}" type="datetime1">
              <a:rPr lang="es-CL" smtClean="0"/>
              <a:pPr/>
              <a:t>01-09-2016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3987A92-20B4-491A-A8E1-7329910A6485}" type="datetime1">
              <a:rPr lang="es-CL" smtClean="0"/>
              <a:pPr/>
              <a:t>01-09-2016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24B49E1F-F97F-427F-92ED-E89F4C9521B2}" type="datetime1">
              <a:rPr lang="es-CL" smtClean="0"/>
              <a:pPr/>
              <a:t>01-09-2016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2C528E1A-A7C6-4D3D-8D45-E136712B8143}" type="datetime1">
              <a:rPr lang="es-CL" smtClean="0"/>
              <a:pPr/>
              <a:t>01-09-2016</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BCD04671-AFD1-4D5E-B871-F5DFE53E351C}" type="datetime1">
              <a:rPr lang="es-CL" smtClean="0"/>
              <a:pPr/>
              <a:t>01-09-2016</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AA66BB-7623-400C-BB24-5669BC6E50E6}" type="datetime1">
              <a:rPr lang="es-CL" smtClean="0"/>
              <a:pPr/>
              <a:t>01-09-2016</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BCA2156-3C05-406F-A69A-742A29DCE737}" type="datetime1">
              <a:rPr lang="es-CL" smtClean="0"/>
              <a:pPr/>
              <a:t>01-09-2016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F4F8962-9393-4A53-9F9B-10343AA9EAFB}" type="datetime1">
              <a:rPr lang="es-CL" smtClean="0"/>
              <a:pPr/>
              <a:t>01-09-2016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02A283F6-3BB8-47A1-8780-F8EE71353FC9}"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8AA06-DA1E-4CFD-BD30-AD5677DC9641}" type="datetime1">
              <a:rPr lang="es-CL" smtClean="0"/>
              <a:pPr/>
              <a:t>01-09-2016</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283F6-3BB8-47A1-8780-F8EE71353FC9}"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628800"/>
            <a:ext cx="7772400" cy="1899642"/>
          </a:xfrm>
        </p:spPr>
        <p:txBody>
          <a:bodyPr>
            <a:normAutofit/>
          </a:bodyPr>
          <a:lstStyle/>
          <a:p>
            <a:r>
              <a:rPr lang="es-ES" sz="4000" b="1" dirty="0" smtClean="0"/>
              <a:t>Propuesta de Gobierno </a:t>
            </a:r>
            <a:br>
              <a:rPr lang="es-ES" sz="4000" b="1" dirty="0" smtClean="0"/>
            </a:br>
            <a:r>
              <a:rPr lang="es-ES" sz="3000" b="1" dirty="0" smtClean="0"/>
              <a:t>Mesa de Negociación Dirección Del Trabajo</a:t>
            </a:r>
            <a:endParaRPr lang="es-CL" sz="3000" dirty="0"/>
          </a:p>
        </p:txBody>
      </p:sp>
      <p:sp>
        <p:nvSpPr>
          <p:cNvPr id="3" name="2 Subtítulo"/>
          <p:cNvSpPr>
            <a:spLocks noGrp="1"/>
          </p:cNvSpPr>
          <p:nvPr>
            <p:ph type="subTitle" idx="1"/>
          </p:nvPr>
        </p:nvSpPr>
        <p:spPr>
          <a:xfrm>
            <a:off x="3275856" y="5373216"/>
            <a:ext cx="6400800" cy="1752600"/>
          </a:xfrm>
        </p:spPr>
        <p:txBody>
          <a:bodyPr>
            <a:normAutofit/>
          </a:bodyPr>
          <a:lstStyle/>
          <a:p>
            <a:r>
              <a:rPr lang="es-CL" sz="2400" b="1" dirty="0" smtClean="0">
                <a:solidFill>
                  <a:schemeClr val="accent1">
                    <a:lumMod val="75000"/>
                  </a:schemeClr>
                </a:solidFill>
              </a:rPr>
              <a:t>1 de Septiembre de 2016</a:t>
            </a:r>
            <a:endParaRPr lang="es-CL" sz="2400" b="1" dirty="0">
              <a:solidFill>
                <a:schemeClr val="accent1">
                  <a:lumMod val="75000"/>
                </a:schemeClr>
              </a:solidFill>
            </a:endParaRP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5" name="Conector recto 4"/>
          <p:cNvCxnSpPr/>
          <p:nvPr/>
        </p:nvCxnSpPr>
        <p:spPr>
          <a:xfrm>
            <a:off x="2843808" y="3356992"/>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1223" y="1570782"/>
            <a:ext cx="8229600" cy="5184576"/>
          </a:xfrm>
        </p:spPr>
        <p:txBody>
          <a:bodyPr>
            <a:noAutofit/>
          </a:bodyPr>
          <a:lstStyle/>
          <a:p>
            <a:pPr marL="514350" indent="-514350" algn="just">
              <a:spcBef>
                <a:spcPts val="600"/>
              </a:spcBef>
              <a:spcAft>
                <a:spcPts val="600"/>
              </a:spcAft>
              <a:buFont typeface="+mj-lt"/>
              <a:buAutoNum type="arabicPeriod" startAt="3"/>
            </a:pPr>
            <a:r>
              <a:rPr lang="es-CL" sz="2200" b="1" dirty="0" smtClean="0"/>
              <a:t>Asignaciones</a:t>
            </a:r>
          </a:p>
          <a:p>
            <a:pPr marL="0" indent="0" algn="just">
              <a:spcBef>
                <a:spcPts val="600"/>
              </a:spcBef>
              <a:spcAft>
                <a:spcPts val="600"/>
              </a:spcAft>
              <a:buNone/>
            </a:pPr>
            <a:r>
              <a:rPr lang="es-CL" sz="1800" dirty="0"/>
              <a:t>Perfeccionamiento de actuales asignaciones y/o creación de otras, acorde a priorización y funciones esenciales de la Dirección del Trabajo.</a:t>
            </a:r>
          </a:p>
          <a:p>
            <a:pPr marL="0" indent="0" algn="just">
              <a:spcBef>
                <a:spcPts val="600"/>
              </a:spcBef>
              <a:spcAft>
                <a:spcPts val="600"/>
              </a:spcAft>
              <a:buNone/>
              <a:tabLst>
                <a:tab pos="355600" algn="l"/>
              </a:tabLst>
            </a:pPr>
            <a:r>
              <a:rPr lang="es-CL" sz="1800" b="1" dirty="0" smtClean="0"/>
              <a:t>a.	</a:t>
            </a:r>
            <a:r>
              <a:rPr lang="es-CL" sz="1800" b="1" u="sng" dirty="0" smtClean="0"/>
              <a:t>Objetivos</a:t>
            </a:r>
            <a:r>
              <a:rPr lang="es-CL" sz="1800" b="1" u="sng" dirty="0"/>
              <a:t>:</a:t>
            </a:r>
          </a:p>
          <a:p>
            <a:pPr marL="722313" lvl="2" indent="-366713" algn="just">
              <a:spcBef>
                <a:spcPts val="600"/>
              </a:spcBef>
            </a:pPr>
            <a:r>
              <a:rPr lang="es-CL" sz="1800" dirty="0"/>
              <a:t>Mejorar estímulos, en concordancia con puestos de trabajo y desarrollo de tareas propias de la DT, para incentivar su gestión.</a:t>
            </a:r>
          </a:p>
          <a:p>
            <a:pPr marL="0" lvl="2" indent="0" algn="just">
              <a:spcBef>
                <a:spcPts val="600"/>
              </a:spcBef>
              <a:spcAft>
                <a:spcPts val="600"/>
              </a:spcAft>
              <a:buNone/>
              <a:tabLst>
                <a:tab pos="355600" algn="l"/>
              </a:tabLst>
            </a:pPr>
            <a:r>
              <a:rPr lang="es-CL" sz="1800" b="1" dirty="0" smtClean="0"/>
              <a:t>b.	</a:t>
            </a:r>
            <a:r>
              <a:rPr lang="es-CL" sz="1800" b="1" u="sng" dirty="0" smtClean="0"/>
              <a:t>Elementos</a:t>
            </a:r>
            <a:r>
              <a:rPr lang="es-CL" sz="1800" b="1" u="sng" dirty="0"/>
              <a:t>:</a:t>
            </a:r>
          </a:p>
          <a:p>
            <a:pPr marL="722313" lvl="2" indent="-366713" algn="just">
              <a:spcBef>
                <a:spcPts val="600"/>
              </a:spcBef>
            </a:pPr>
            <a:r>
              <a:rPr lang="es-CL" sz="1800" dirty="0"/>
              <a:t>Las asignaciones deben responder a necesidades efectivas de la institución, en concordancia con su rol y funciones. </a:t>
            </a:r>
            <a:endParaRPr lang="es-CL" sz="1800" dirty="0" smtClean="0"/>
          </a:p>
          <a:p>
            <a:pPr marL="355600" lvl="2" indent="0" algn="just">
              <a:spcBef>
                <a:spcPts val="600"/>
              </a:spcBef>
              <a:buNone/>
              <a:tabLst>
                <a:tab pos="719138" algn="l"/>
              </a:tabLst>
            </a:pPr>
            <a:r>
              <a:rPr lang="es-CL" sz="1800" dirty="0" smtClean="0"/>
              <a:t>	Ejemplos</a:t>
            </a:r>
            <a:r>
              <a:rPr lang="es-CL" sz="1800" dirty="0"/>
              <a:t>: </a:t>
            </a:r>
          </a:p>
          <a:p>
            <a:pPr marL="914400" lvl="2" indent="0" algn="just">
              <a:buNone/>
            </a:pPr>
            <a:r>
              <a:rPr lang="es-CL" sz="1800" dirty="0" smtClean="0"/>
              <a:t>- Reconocimiento </a:t>
            </a:r>
            <a:r>
              <a:rPr lang="es-CL" sz="1800" dirty="0"/>
              <a:t>de sistemas de turnos o trabajo en horario inhábil.</a:t>
            </a:r>
          </a:p>
          <a:p>
            <a:pPr marL="914400" lvl="2" indent="0" algn="just">
              <a:buNone/>
            </a:pPr>
            <a:r>
              <a:rPr lang="es-CL" sz="1800" dirty="0" smtClean="0"/>
              <a:t>- Funciones </a:t>
            </a:r>
            <a:r>
              <a:rPr lang="es-CL" sz="1800" dirty="0"/>
              <a:t>de responsabilidad.</a:t>
            </a:r>
          </a:p>
          <a:p>
            <a:pPr marL="722313" lvl="2" indent="-366713" algn="just">
              <a:spcBef>
                <a:spcPts val="600"/>
              </a:spcBef>
            </a:pPr>
            <a:r>
              <a:rPr lang="es-CL" sz="1800" dirty="0"/>
              <a:t>Acordar gradualidad</a:t>
            </a:r>
            <a:r>
              <a:rPr lang="es-CL" sz="2000" dirty="0" smtClean="0"/>
              <a:t>.</a:t>
            </a: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10</a:t>
            </a:fld>
            <a:endParaRPr lang="es-CL"/>
          </a:p>
        </p:txBody>
      </p:sp>
      <p:sp>
        <p:nvSpPr>
          <p:cNvPr id="6" name="1 Título"/>
          <p:cNvSpPr>
            <a:spLocks noGrp="1"/>
          </p:cNvSpPr>
          <p:nvPr>
            <p:ph type="title"/>
          </p:nvPr>
        </p:nvSpPr>
        <p:spPr>
          <a:xfrm>
            <a:off x="457200" y="27463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6"/>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a:bodyPr>
          <a:lstStyle/>
          <a:p>
            <a:r>
              <a:rPr lang="es-CL" sz="2500" b="1" dirty="0" smtClean="0"/>
              <a:t>Próximos Pasos</a:t>
            </a:r>
            <a:endParaRPr lang="es-CL" sz="2500" b="1" dirty="0"/>
          </a:p>
        </p:txBody>
      </p:sp>
      <p:sp>
        <p:nvSpPr>
          <p:cNvPr id="3" name="2 Marcador de contenido"/>
          <p:cNvSpPr>
            <a:spLocks noGrp="1"/>
          </p:cNvSpPr>
          <p:nvPr>
            <p:ph idx="1"/>
          </p:nvPr>
        </p:nvSpPr>
        <p:spPr>
          <a:xfrm>
            <a:off x="457200" y="1916832"/>
            <a:ext cx="8229600" cy="2376264"/>
          </a:xfrm>
        </p:spPr>
        <p:txBody>
          <a:bodyPr>
            <a:noAutofit/>
          </a:bodyPr>
          <a:lstStyle/>
          <a:p>
            <a:pPr marL="514350" indent="-514350" algn="just">
              <a:spcBef>
                <a:spcPts val="600"/>
              </a:spcBef>
              <a:spcAft>
                <a:spcPts val="600"/>
              </a:spcAft>
              <a:buFont typeface="Arial" pitchFamily="34" charset="0"/>
              <a:buAutoNum type="arabicPeriod"/>
            </a:pPr>
            <a:r>
              <a:rPr lang="es-CL" sz="1800" dirty="0" smtClean="0"/>
              <a:t>SEGPRES programó el ingreso del proyecto de Ley de Modernización de la DT para enero de 2017 (incluyendo tanto materias de índole laboral como de atribuciones y gestión).</a:t>
            </a:r>
          </a:p>
          <a:p>
            <a:pPr marL="514350" indent="-514350" algn="just">
              <a:spcBef>
                <a:spcPts val="600"/>
              </a:spcBef>
              <a:spcAft>
                <a:spcPts val="600"/>
              </a:spcAft>
              <a:buAutoNum type="arabicPeriod"/>
            </a:pPr>
            <a:r>
              <a:rPr lang="es-CL" sz="1800" dirty="0" smtClean="0"/>
              <a:t>Considerando este plazo, y que las Asociaciones, Federaciones y Confederaciones, agrupadas en la MSP, adelantaron este año la negociación del reajuste general del Sector Público para el mes de septiembre, es que la mesa de trabajo de la DT deberá ajustar su cronograma.</a:t>
            </a: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11</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2987824" y="908720"/>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763688" y="2564904"/>
            <a:ext cx="5544616" cy="492443"/>
          </a:xfrm>
          <a:prstGeom prst="rect">
            <a:avLst/>
          </a:prstGeom>
          <a:noFill/>
        </p:spPr>
        <p:txBody>
          <a:bodyPr wrap="square" rtlCol="0">
            <a:spAutoFit/>
          </a:bodyPr>
          <a:lstStyle/>
          <a:p>
            <a:pPr algn="ctr"/>
            <a:r>
              <a:rPr lang="es-ES_tradnl" sz="2600" b="1" dirty="0" smtClean="0"/>
              <a:t>Gracias</a:t>
            </a:r>
            <a:endParaRPr lang="es-CL" sz="2600" b="1" dirty="0"/>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6"/>
          <p:cNvCxnSpPr/>
          <p:nvPr/>
        </p:nvCxnSpPr>
        <p:spPr>
          <a:xfrm>
            <a:off x="2915816" y="3139807"/>
            <a:ext cx="324036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58998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3739"/>
            <a:ext cx="7772400" cy="1525886"/>
          </a:xfrm>
        </p:spPr>
        <p:txBody>
          <a:bodyPr>
            <a:normAutofit/>
          </a:bodyPr>
          <a:lstStyle/>
          <a:p>
            <a:r>
              <a:rPr lang="es-MX" sz="3000" b="1" dirty="0" smtClean="0"/>
              <a:t>Agenda de Trabajo</a:t>
            </a:r>
            <a:endParaRPr lang="es-CL" sz="3000" b="1"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5" name="Conector recto 4"/>
          <p:cNvCxnSpPr/>
          <p:nvPr/>
        </p:nvCxnSpPr>
        <p:spPr>
          <a:xfrm>
            <a:off x="2915816" y="1196752"/>
            <a:ext cx="3240360"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1 Título"/>
          <p:cNvSpPr txBox="1">
            <a:spLocks/>
          </p:cNvSpPr>
          <p:nvPr/>
        </p:nvSpPr>
        <p:spPr>
          <a:xfrm>
            <a:off x="179512" y="1642518"/>
            <a:ext cx="8712968" cy="12961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71500" indent="-571500">
              <a:buAutoNum type="romanUcPeriod"/>
            </a:pPr>
            <a:endParaRPr lang="es-CL" sz="3200" dirty="0"/>
          </a:p>
        </p:txBody>
      </p:sp>
      <p:sp>
        <p:nvSpPr>
          <p:cNvPr id="8" name="1 Título"/>
          <p:cNvSpPr txBox="1">
            <a:spLocks/>
          </p:cNvSpPr>
          <p:nvPr/>
        </p:nvSpPr>
        <p:spPr>
          <a:xfrm>
            <a:off x="0" y="2722638"/>
            <a:ext cx="8712968"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CL" sz="3200" dirty="0"/>
          </a:p>
        </p:txBody>
      </p:sp>
      <p:graphicFrame>
        <p:nvGraphicFramePr>
          <p:cNvPr id="10" name="Diagrama 9"/>
          <p:cNvGraphicFramePr/>
          <p:nvPr>
            <p:extLst>
              <p:ext uri="{D42A27DB-BD31-4B8C-83A1-F6EECF244321}">
                <p14:modId xmlns:p14="http://schemas.microsoft.com/office/powerpoint/2010/main" val="1631271333"/>
              </p:ext>
            </p:extLst>
          </p:nvPr>
        </p:nvGraphicFramePr>
        <p:xfrm>
          <a:off x="1259632" y="1916832"/>
          <a:ext cx="698477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5704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53404" y="279403"/>
            <a:ext cx="7272808" cy="864096"/>
          </a:xfrm>
        </p:spPr>
        <p:txBody>
          <a:bodyPr>
            <a:normAutofit/>
          </a:bodyPr>
          <a:lstStyle/>
          <a:p>
            <a:r>
              <a:rPr lang="es-ES" sz="2500" b="1" dirty="0" smtClean="0"/>
              <a:t>Criterios </a:t>
            </a:r>
            <a:r>
              <a:rPr lang="es-ES" sz="2500" b="1" dirty="0"/>
              <a:t>y </a:t>
            </a:r>
            <a:r>
              <a:rPr lang="es-ES" sz="2500" b="1" dirty="0" smtClean="0"/>
              <a:t>Principios que Sustentan la Propuesta</a:t>
            </a:r>
            <a:endParaRPr lang="es-CL" sz="2500" dirty="0"/>
          </a:p>
        </p:txBody>
      </p:sp>
      <p:sp>
        <p:nvSpPr>
          <p:cNvPr id="3" name="2 Marcador de contenido"/>
          <p:cNvSpPr>
            <a:spLocks noGrp="1"/>
          </p:cNvSpPr>
          <p:nvPr>
            <p:ph idx="1"/>
          </p:nvPr>
        </p:nvSpPr>
        <p:spPr>
          <a:xfrm>
            <a:off x="539552" y="1856506"/>
            <a:ext cx="8075240" cy="3786837"/>
          </a:xfrm>
        </p:spPr>
        <p:txBody>
          <a:bodyPr>
            <a:noAutofit/>
          </a:bodyPr>
          <a:lstStyle/>
          <a:p>
            <a:pPr algn="just">
              <a:spcBef>
                <a:spcPts val="600"/>
              </a:spcBef>
              <a:spcAft>
                <a:spcPts val="600"/>
              </a:spcAft>
              <a:buFont typeface="Wingdings" panose="05000000000000000000" pitchFamily="2" charset="2"/>
              <a:buChar char="§"/>
            </a:pPr>
            <a:r>
              <a:rPr lang="es-ES" sz="2000" dirty="0" smtClean="0"/>
              <a:t>Mejoramiento del Empleo </a:t>
            </a:r>
            <a:r>
              <a:rPr lang="es-ES" sz="2000" dirty="0"/>
              <a:t>P</a:t>
            </a:r>
            <a:r>
              <a:rPr lang="es-ES" sz="2000" dirty="0" smtClean="0"/>
              <a:t>úblico para la mejor atención de la Ciudadanía.</a:t>
            </a:r>
            <a:endParaRPr lang="es-CL" sz="2000" dirty="0" smtClean="0"/>
          </a:p>
          <a:p>
            <a:pPr algn="just">
              <a:spcBef>
                <a:spcPts val="600"/>
              </a:spcBef>
              <a:spcAft>
                <a:spcPts val="600"/>
              </a:spcAft>
              <a:buFont typeface="Wingdings" panose="05000000000000000000" pitchFamily="2" charset="2"/>
              <a:buChar char="§"/>
            </a:pPr>
            <a:r>
              <a:rPr lang="es-ES" sz="2000" dirty="0" smtClean="0"/>
              <a:t>Elementos de la propuesta deben asociarse a solucionar problemas que afecten la gestión de la DT. </a:t>
            </a:r>
          </a:p>
          <a:p>
            <a:pPr algn="just">
              <a:spcBef>
                <a:spcPts val="600"/>
              </a:spcBef>
              <a:spcAft>
                <a:spcPts val="600"/>
              </a:spcAft>
              <a:buFont typeface="Wingdings" panose="05000000000000000000" pitchFamily="2" charset="2"/>
              <a:buChar char="§"/>
            </a:pPr>
            <a:r>
              <a:rPr lang="es-ES" sz="2000" dirty="0" smtClean="0"/>
              <a:t>Reconocimiento de la especificidad de la DT, pero resguardando coherencia con resto del empleo público.</a:t>
            </a:r>
            <a:endParaRPr lang="es-CL" sz="2000" dirty="0" smtClean="0"/>
          </a:p>
          <a:p>
            <a:pPr algn="just">
              <a:spcBef>
                <a:spcPts val="600"/>
              </a:spcBef>
              <a:spcAft>
                <a:spcPts val="600"/>
              </a:spcAft>
              <a:buFont typeface="Wingdings" panose="05000000000000000000" pitchFamily="2" charset="2"/>
              <a:buChar char="§"/>
            </a:pPr>
            <a:r>
              <a:rPr lang="es-ES" sz="2000" dirty="0" smtClean="0"/>
              <a:t>Fortalecimiento de las plantas y énfasis en carrera funcionaria, funcional a una mejor gestión.</a:t>
            </a:r>
            <a:endParaRPr lang="es-CL" sz="2000" dirty="0" smtClean="0"/>
          </a:p>
          <a:p>
            <a:pPr algn="just">
              <a:spcBef>
                <a:spcPts val="600"/>
              </a:spcBef>
              <a:spcAft>
                <a:spcPts val="600"/>
              </a:spcAft>
              <a:buFont typeface="Wingdings" panose="05000000000000000000" pitchFamily="2" charset="2"/>
              <a:buChar char="§"/>
            </a:pPr>
            <a:r>
              <a:rPr lang="es-ES" sz="2000" dirty="0" smtClean="0"/>
              <a:t>Revisión de asignaciones en coherencia con la función de la DT.</a:t>
            </a:r>
            <a:endParaRPr lang="es-CL" sz="2000" dirty="0" smtClean="0"/>
          </a:p>
          <a:p>
            <a:pPr algn="just">
              <a:spcBef>
                <a:spcPts val="600"/>
              </a:spcBef>
              <a:spcAft>
                <a:spcPts val="600"/>
              </a:spcAft>
              <a:buFont typeface="Wingdings" panose="05000000000000000000" pitchFamily="2" charset="2"/>
              <a:buChar char="§"/>
            </a:pPr>
            <a:r>
              <a:rPr lang="es-ES" sz="2000" dirty="0" smtClean="0"/>
              <a:t>Oferta realista, gradual </a:t>
            </a:r>
            <a:r>
              <a:rPr lang="es-ES" sz="2000" dirty="0"/>
              <a:t>y sustentable financieramente</a:t>
            </a:r>
            <a:r>
              <a:rPr lang="es-ES" sz="2000" dirty="0" smtClean="0"/>
              <a:t>.</a:t>
            </a:r>
            <a:endParaRPr lang="es-CL" sz="2000" dirty="0"/>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3</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203848" y="1130274"/>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106922"/>
            <a:ext cx="8712968" cy="864096"/>
          </a:xfrm>
        </p:spPr>
        <p:txBody>
          <a:bodyPr>
            <a:normAutofit/>
          </a:bodyPr>
          <a:lstStyle/>
          <a:p>
            <a:r>
              <a:rPr lang="es-ES" sz="2500" b="1" dirty="0" smtClean="0"/>
              <a:t>Problemas </a:t>
            </a:r>
            <a:r>
              <a:rPr lang="es-ES" sz="2500" b="1" dirty="0"/>
              <a:t>que </a:t>
            </a:r>
            <a:r>
              <a:rPr lang="es-ES" sz="2500" b="1" dirty="0" smtClean="0"/>
              <a:t>Busca Abordar </a:t>
            </a:r>
            <a:r>
              <a:rPr lang="es-ES" sz="2500" b="1" dirty="0"/>
              <a:t>la Propuesta</a:t>
            </a:r>
            <a:endParaRPr lang="es-CL" sz="2500" b="1" dirty="0"/>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4</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203848" y="908720"/>
            <a:ext cx="3240360"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ángulo 7"/>
          <p:cNvSpPr/>
          <p:nvPr/>
        </p:nvSpPr>
        <p:spPr>
          <a:xfrm>
            <a:off x="395536" y="1491043"/>
            <a:ext cx="6768752" cy="400110"/>
          </a:xfrm>
          <a:prstGeom prst="rect">
            <a:avLst/>
          </a:prstGeom>
        </p:spPr>
        <p:txBody>
          <a:bodyPr wrap="square">
            <a:spAutoFit/>
          </a:bodyPr>
          <a:lstStyle/>
          <a:p>
            <a:pPr lvl="0" algn="just"/>
            <a:r>
              <a:rPr lang="es-CL" sz="2000" b="1" dirty="0"/>
              <a:t>A partir del Diagnóstico Institucional, se observa:</a:t>
            </a:r>
            <a:endParaRPr lang="es-CL" sz="2000" dirty="0"/>
          </a:p>
        </p:txBody>
      </p:sp>
      <p:grpSp>
        <p:nvGrpSpPr>
          <p:cNvPr id="12" name="Grupo 11"/>
          <p:cNvGrpSpPr/>
          <p:nvPr/>
        </p:nvGrpSpPr>
        <p:grpSpPr>
          <a:xfrm>
            <a:off x="395536" y="2281303"/>
            <a:ext cx="8374219" cy="4244041"/>
            <a:chOff x="395536" y="2132856"/>
            <a:chExt cx="8374219" cy="4244041"/>
          </a:xfrm>
        </p:grpSpPr>
        <p:graphicFrame>
          <p:nvGraphicFramePr>
            <p:cNvPr id="9" name="Diagrama 8"/>
            <p:cNvGraphicFramePr/>
            <p:nvPr>
              <p:extLst>
                <p:ext uri="{D42A27DB-BD31-4B8C-83A1-F6EECF244321}">
                  <p14:modId xmlns:p14="http://schemas.microsoft.com/office/powerpoint/2010/main" val="1088416178"/>
                </p:ext>
              </p:extLst>
            </p:nvPr>
          </p:nvGraphicFramePr>
          <p:xfrm>
            <a:off x="1691680" y="2312897"/>
            <a:ext cx="7078075"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a 9"/>
            <p:cNvGraphicFramePr/>
            <p:nvPr>
              <p:extLst>
                <p:ext uri="{D42A27DB-BD31-4B8C-83A1-F6EECF244321}">
                  <p14:modId xmlns:p14="http://schemas.microsoft.com/office/powerpoint/2010/main" val="3211243618"/>
                </p:ext>
              </p:extLst>
            </p:nvPr>
          </p:nvGraphicFramePr>
          <p:xfrm>
            <a:off x="395536" y="2312897"/>
            <a:ext cx="1152128"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Rectángulo 10"/>
            <p:cNvSpPr/>
            <p:nvPr/>
          </p:nvSpPr>
          <p:spPr>
            <a:xfrm>
              <a:off x="1547664" y="2132856"/>
              <a:ext cx="144016" cy="410445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spTree>
    <p:extLst>
      <p:ext uri="{BB962C8B-B14F-4D97-AF65-F5344CB8AC3E}">
        <p14:creationId xmlns:p14="http://schemas.microsoft.com/office/powerpoint/2010/main" val="566991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202630"/>
            <a:ext cx="8568952" cy="706090"/>
          </a:xfrm>
        </p:spPr>
        <p:txBody>
          <a:bodyPr>
            <a:normAutofit/>
          </a:bodyPr>
          <a:lstStyle/>
          <a:p>
            <a:r>
              <a:rPr lang="es-CL" sz="2500" b="1" dirty="0" smtClean="0"/>
              <a:t>Ámbitos </a:t>
            </a:r>
            <a:r>
              <a:rPr lang="es-CL" sz="2500" b="1" dirty="0"/>
              <a:t>de </a:t>
            </a:r>
            <a:r>
              <a:rPr lang="es-CL" sz="2500" b="1" dirty="0" smtClean="0"/>
              <a:t>Intervención </a:t>
            </a:r>
            <a:r>
              <a:rPr lang="es-CL" sz="2500" b="1" dirty="0"/>
              <a:t>de la Propuesta</a:t>
            </a: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5</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203848" y="908720"/>
            <a:ext cx="324036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7" name="Diagrama 6"/>
          <p:cNvGraphicFramePr/>
          <p:nvPr>
            <p:extLst>
              <p:ext uri="{D42A27DB-BD31-4B8C-83A1-F6EECF244321}">
                <p14:modId xmlns:p14="http://schemas.microsoft.com/office/powerpoint/2010/main" val="398286848"/>
              </p:ext>
            </p:extLst>
          </p:nvPr>
        </p:nvGraphicFramePr>
        <p:xfrm>
          <a:off x="1475656" y="1772816"/>
          <a:ext cx="657639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20652" y="404491"/>
            <a:ext cx="6624736" cy="634082"/>
          </a:xfrm>
        </p:spPr>
        <p:txBody>
          <a:bodyPr>
            <a:noAutofit/>
          </a:bodyPr>
          <a:lstStyle/>
          <a:p>
            <a:r>
              <a:rPr lang="es-CL" sz="2500" b="1" dirty="0" smtClean="0"/>
              <a:t>Tópicos Relevantes </a:t>
            </a:r>
            <a:r>
              <a:rPr lang="es-CL" sz="2500" b="1" dirty="0"/>
              <a:t>para el Gobierno </a:t>
            </a:r>
            <a:r>
              <a:rPr lang="es-CL" sz="2500" b="1" dirty="0" smtClean="0"/>
              <a:t>Presentes </a:t>
            </a:r>
            <a:r>
              <a:rPr lang="es-CL" sz="2500" b="1" dirty="0"/>
              <a:t>en la Propuesta</a:t>
            </a:r>
          </a:p>
        </p:txBody>
      </p:sp>
      <p:sp>
        <p:nvSpPr>
          <p:cNvPr id="3" name="2 Marcador de contenido"/>
          <p:cNvSpPr>
            <a:spLocks noGrp="1"/>
          </p:cNvSpPr>
          <p:nvPr>
            <p:ph idx="1"/>
          </p:nvPr>
        </p:nvSpPr>
        <p:spPr>
          <a:xfrm>
            <a:off x="323528" y="2060848"/>
            <a:ext cx="8229600" cy="2246686"/>
          </a:xfrm>
        </p:spPr>
        <p:txBody>
          <a:bodyPr>
            <a:normAutofit/>
          </a:bodyPr>
          <a:lstStyle/>
          <a:p>
            <a:pPr marL="514350" lvl="0" indent="-514350" algn="just">
              <a:spcBef>
                <a:spcPts val="600"/>
              </a:spcBef>
              <a:spcAft>
                <a:spcPts val="600"/>
              </a:spcAft>
              <a:buFont typeface="+mj-lt"/>
              <a:buAutoNum type="arabicPeriod"/>
            </a:pPr>
            <a:r>
              <a:rPr lang="es-CL" sz="2300" dirty="0" smtClean="0"/>
              <a:t>Mejorar proporcionalidad entre Titulares y Contratas.</a:t>
            </a:r>
          </a:p>
          <a:p>
            <a:pPr marL="514350" indent="-514350" algn="just">
              <a:spcBef>
                <a:spcPts val="600"/>
              </a:spcBef>
              <a:spcAft>
                <a:spcPts val="600"/>
              </a:spcAft>
              <a:buFont typeface="+mj-lt"/>
              <a:buAutoNum type="arabicPeriod"/>
            </a:pPr>
            <a:r>
              <a:rPr lang="es-CL" sz="2300" dirty="0" smtClean="0"/>
              <a:t>Modernizar las Plantas (facultad para dictar DFL), con el consecuente proceso </a:t>
            </a:r>
            <a:r>
              <a:rPr lang="es-CL" sz="2300" dirty="0"/>
              <a:t>de </a:t>
            </a:r>
            <a:r>
              <a:rPr lang="es-CL" sz="2300" dirty="0" smtClean="0"/>
              <a:t>Encasillamiento</a:t>
            </a:r>
            <a:r>
              <a:rPr lang="es-CL" sz="2300" dirty="0"/>
              <a:t>.</a:t>
            </a:r>
          </a:p>
          <a:p>
            <a:pPr marL="514350" indent="-514350" algn="just">
              <a:spcBef>
                <a:spcPts val="600"/>
              </a:spcBef>
              <a:spcAft>
                <a:spcPts val="600"/>
              </a:spcAft>
              <a:buFont typeface="+mj-lt"/>
              <a:buAutoNum type="arabicPeriod"/>
            </a:pPr>
            <a:r>
              <a:rPr lang="es-CL" sz="2300" dirty="0" smtClean="0"/>
              <a:t>Revisión </a:t>
            </a:r>
            <a:r>
              <a:rPr lang="es-CL" sz="2300" dirty="0"/>
              <a:t>de asignaciones </a:t>
            </a:r>
            <a:r>
              <a:rPr lang="es-CL" sz="2300" dirty="0" smtClean="0"/>
              <a:t>funcionales a la mejor gestión de </a:t>
            </a:r>
            <a:r>
              <a:rPr lang="es-CL" sz="2300" dirty="0"/>
              <a:t>la </a:t>
            </a:r>
            <a:r>
              <a:rPr lang="es-CL" sz="2300" dirty="0" smtClean="0"/>
              <a:t>DT.</a:t>
            </a:r>
            <a:endParaRPr lang="es-CL" sz="2300" dirty="0"/>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6</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312840" y="1268760"/>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74030"/>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sp>
        <p:nvSpPr>
          <p:cNvPr id="3" name="2 Marcador de contenido"/>
          <p:cNvSpPr>
            <a:spLocks noGrp="1"/>
          </p:cNvSpPr>
          <p:nvPr>
            <p:ph idx="1"/>
          </p:nvPr>
        </p:nvSpPr>
        <p:spPr>
          <a:xfrm>
            <a:off x="395536" y="1647974"/>
            <a:ext cx="8229600" cy="4563888"/>
          </a:xfrm>
        </p:spPr>
        <p:txBody>
          <a:bodyPr>
            <a:noAutofit/>
          </a:bodyPr>
          <a:lstStyle/>
          <a:p>
            <a:pPr marL="514350" indent="-514350" algn="just">
              <a:spcBef>
                <a:spcPts val="600"/>
              </a:spcBef>
              <a:spcAft>
                <a:spcPts val="600"/>
              </a:spcAft>
              <a:buAutoNum type="arabicPeriod"/>
            </a:pPr>
            <a:r>
              <a:rPr lang="es-CL" sz="2200" b="1" dirty="0" smtClean="0"/>
              <a:t>Proporcionalidad </a:t>
            </a:r>
            <a:r>
              <a:rPr lang="es-CL" sz="2200" b="1" dirty="0"/>
              <a:t>Titulares / </a:t>
            </a:r>
            <a:r>
              <a:rPr lang="es-CL" sz="2200" b="1" dirty="0" smtClean="0"/>
              <a:t>Contratas</a:t>
            </a:r>
          </a:p>
          <a:p>
            <a:pPr marL="0" lvl="0" indent="0" algn="just">
              <a:spcBef>
                <a:spcPts val="600"/>
              </a:spcBef>
              <a:spcAft>
                <a:spcPts val="600"/>
              </a:spcAft>
              <a:buNone/>
            </a:pPr>
            <a:r>
              <a:rPr lang="es-CL" sz="1800" dirty="0" smtClean="0"/>
              <a:t>Mejorar </a:t>
            </a:r>
            <a:r>
              <a:rPr lang="es-CL" sz="1800" dirty="0"/>
              <a:t>la actual relación </a:t>
            </a:r>
            <a:r>
              <a:rPr lang="es-CL" sz="1800" dirty="0" smtClean="0"/>
              <a:t>planta/contrata</a:t>
            </a:r>
            <a:r>
              <a:rPr lang="es-CL" sz="1800" dirty="0"/>
              <a:t>, según dotación de los estamentos respectivos.  </a:t>
            </a:r>
            <a:endParaRPr lang="es-CL" sz="1800" dirty="0" smtClean="0"/>
          </a:p>
          <a:p>
            <a:pPr lvl="0" algn="just">
              <a:spcBef>
                <a:spcPts val="600"/>
              </a:spcBef>
              <a:spcAft>
                <a:spcPts val="600"/>
              </a:spcAft>
              <a:buNone/>
            </a:pPr>
            <a:r>
              <a:rPr lang="es-CL" sz="1800" b="1" dirty="0" smtClean="0"/>
              <a:t>a.	</a:t>
            </a:r>
            <a:r>
              <a:rPr lang="es-CL" sz="1800" b="1" u="sng" dirty="0" smtClean="0"/>
              <a:t>Objetivos</a:t>
            </a:r>
            <a:r>
              <a:rPr lang="es-CL" sz="1800" b="1" dirty="0" smtClean="0"/>
              <a:t>:</a:t>
            </a:r>
          </a:p>
          <a:p>
            <a:pPr marL="722313" lvl="2" indent="-366713" algn="just">
              <a:spcBef>
                <a:spcPts val="600"/>
              </a:spcBef>
            </a:pPr>
            <a:r>
              <a:rPr lang="es-CL" sz="1800" dirty="0" smtClean="0"/>
              <a:t>Otorgar </a:t>
            </a:r>
            <a:r>
              <a:rPr lang="es-CL" sz="1800" dirty="0"/>
              <a:t>posibilidad acceder a carrera funcionaria para el personal afecto al Estatuto Administrativo.</a:t>
            </a:r>
          </a:p>
          <a:p>
            <a:pPr marL="722313" lvl="2" indent="-366713" algn="just">
              <a:spcBef>
                <a:spcPts val="600"/>
              </a:spcBef>
            </a:pPr>
            <a:r>
              <a:rPr lang="es-CL" sz="1800" dirty="0" smtClean="0"/>
              <a:t>Otorgar mayor estabilidad en el empleo, en especial a quienes realizan labores fiscalizadoras.</a:t>
            </a:r>
          </a:p>
          <a:p>
            <a:pPr algn="just">
              <a:spcBef>
                <a:spcPts val="600"/>
              </a:spcBef>
              <a:spcAft>
                <a:spcPts val="600"/>
              </a:spcAft>
              <a:buNone/>
            </a:pPr>
            <a:r>
              <a:rPr lang="es-CL" sz="1800" b="1" dirty="0" smtClean="0"/>
              <a:t>b.	</a:t>
            </a:r>
            <a:r>
              <a:rPr lang="es-CL" sz="1800" b="1" u="sng" dirty="0" smtClean="0"/>
              <a:t>Elementos</a:t>
            </a:r>
            <a:r>
              <a:rPr lang="es-CL" sz="1800" b="1" dirty="0" smtClean="0"/>
              <a:t>:</a:t>
            </a:r>
          </a:p>
          <a:p>
            <a:pPr marL="722313" lvl="2" indent="-366713" algn="just">
              <a:spcBef>
                <a:spcPts val="600"/>
              </a:spcBef>
            </a:pPr>
            <a:r>
              <a:rPr lang="es-CL" sz="1800" dirty="0" smtClean="0"/>
              <a:t>Priorizar antigüedad en la Institución.</a:t>
            </a:r>
          </a:p>
          <a:p>
            <a:pPr marL="722313" lvl="2" indent="-366713" algn="just">
              <a:spcBef>
                <a:spcPts val="600"/>
              </a:spcBef>
            </a:pPr>
            <a:r>
              <a:rPr lang="es-CL" sz="1800" dirty="0" smtClean="0"/>
              <a:t>Acordar proporcionalidad por Estamento. </a:t>
            </a:r>
          </a:p>
          <a:p>
            <a:pPr marL="722313" lvl="2" indent="-366713" algn="just">
              <a:spcBef>
                <a:spcPts val="600"/>
              </a:spcBef>
            </a:pPr>
            <a:r>
              <a:rPr lang="es-CL" sz="1800" dirty="0" smtClean="0"/>
              <a:t>Acordar gradualidad del traspaso.</a:t>
            </a: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7</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6" name="Conector recto 5"/>
          <p:cNvCxnSpPr/>
          <p:nvPr/>
        </p:nvCxnSpPr>
        <p:spPr>
          <a:xfrm>
            <a:off x="3203848" y="1124744"/>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534821"/>
            <a:ext cx="8229600" cy="5256584"/>
          </a:xfrm>
        </p:spPr>
        <p:txBody>
          <a:bodyPr>
            <a:noAutofit/>
          </a:bodyPr>
          <a:lstStyle/>
          <a:p>
            <a:pPr marL="457200" indent="-457200" algn="just">
              <a:spcBef>
                <a:spcPts val="600"/>
              </a:spcBef>
              <a:spcAft>
                <a:spcPts val="600"/>
              </a:spcAft>
              <a:buAutoNum type="arabicPeriod" startAt="2"/>
              <a:tabLst>
                <a:tab pos="449263" algn="l"/>
              </a:tabLst>
            </a:pPr>
            <a:r>
              <a:rPr lang="es-CL" sz="2200" b="1" dirty="0" smtClean="0"/>
              <a:t>Modernización </a:t>
            </a:r>
            <a:r>
              <a:rPr lang="es-CL" sz="2200" b="1" dirty="0"/>
              <a:t>de </a:t>
            </a:r>
            <a:r>
              <a:rPr lang="es-CL" sz="2200" b="1" dirty="0" smtClean="0"/>
              <a:t>Plantas </a:t>
            </a:r>
            <a:r>
              <a:rPr lang="es-CL" sz="2200" b="1" dirty="0"/>
              <a:t>y </a:t>
            </a:r>
            <a:r>
              <a:rPr lang="es-CL" sz="2200" b="1" dirty="0" smtClean="0"/>
              <a:t>Encasillamiento</a:t>
            </a:r>
          </a:p>
          <a:p>
            <a:pPr marL="0" indent="0" algn="just">
              <a:spcBef>
                <a:spcPts val="600"/>
              </a:spcBef>
              <a:spcAft>
                <a:spcPts val="600"/>
              </a:spcAft>
              <a:buNone/>
              <a:tabLst>
                <a:tab pos="449263" algn="l"/>
              </a:tabLst>
            </a:pPr>
            <a:endParaRPr lang="es-CL" sz="700" b="1" dirty="0" smtClean="0"/>
          </a:p>
          <a:p>
            <a:pPr marL="722313" lvl="2" indent="-366713" algn="just">
              <a:spcBef>
                <a:spcPts val="0"/>
              </a:spcBef>
              <a:spcAft>
                <a:spcPts val="600"/>
              </a:spcAft>
            </a:pPr>
            <a:r>
              <a:rPr lang="es-CL" sz="1800" dirty="0" smtClean="0"/>
              <a:t>Mejoramiento </a:t>
            </a:r>
            <a:r>
              <a:rPr lang="es-CL" sz="1800" dirty="0"/>
              <a:t>de actual estructura de las plantas, revisando la distribución de cupos en los distintos grados, por estamento.</a:t>
            </a:r>
          </a:p>
          <a:p>
            <a:pPr marL="722313" lvl="2" indent="-366713" algn="just">
              <a:spcBef>
                <a:spcPts val="0"/>
              </a:spcBef>
              <a:spcAft>
                <a:spcPts val="600"/>
              </a:spcAft>
            </a:pPr>
            <a:r>
              <a:rPr lang="es-CL" sz="1800" dirty="0"/>
              <a:t>Revisar grados de inicio de carrera, por estamento.</a:t>
            </a:r>
          </a:p>
          <a:p>
            <a:pPr marL="722313" lvl="2" indent="-366713" algn="just">
              <a:spcBef>
                <a:spcPts val="0"/>
              </a:spcBef>
              <a:spcAft>
                <a:spcPts val="600"/>
              </a:spcAft>
            </a:pPr>
            <a:r>
              <a:rPr lang="es-CL" sz="1800" dirty="0"/>
              <a:t>Convenir ampliación de plantas, por estamento, de manera consistente con mejorar relación planta / contrata.</a:t>
            </a:r>
          </a:p>
          <a:p>
            <a:pPr marL="722313" lvl="2" indent="-366713" algn="just">
              <a:spcBef>
                <a:spcPts val="0"/>
              </a:spcBef>
              <a:spcAft>
                <a:spcPts val="600"/>
              </a:spcAft>
            </a:pPr>
            <a:r>
              <a:rPr lang="es-CL" sz="1800" dirty="0"/>
              <a:t>Revisar requisitos, cuando corresponda.</a:t>
            </a:r>
          </a:p>
          <a:p>
            <a:pPr algn="just">
              <a:spcBef>
                <a:spcPts val="600"/>
              </a:spcBef>
              <a:spcAft>
                <a:spcPts val="600"/>
              </a:spcAft>
              <a:buNone/>
            </a:pPr>
            <a:r>
              <a:rPr lang="es-CL" sz="1800" b="1" dirty="0" smtClean="0"/>
              <a:t>a.	</a:t>
            </a:r>
            <a:r>
              <a:rPr lang="es-CL" sz="1800" b="1" u="sng" dirty="0" smtClean="0"/>
              <a:t>Objetivos</a:t>
            </a:r>
            <a:r>
              <a:rPr lang="es-CL" sz="1800" b="1" u="sng" dirty="0"/>
              <a:t>:</a:t>
            </a:r>
          </a:p>
          <a:p>
            <a:pPr marL="722313" lvl="2" indent="-366713" algn="just">
              <a:spcBef>
                <a:spcPts val="0"/>
              </a:spcBef>
              <a:spcAft>
                <a:spcPts val="600"/>
              </a:spcAft>
            </a:pPr>
            <a:r>
              <a:rPr lang="es-CL" sz="1800" dirty="0"/>
              <a:t>Incentivar atracción y retención de funcionarios/as.</a:t>
            </a:r>
          </a:p>
          <a:p>
            <a:pPr marL="722313" lvl="2" indent="-366713" algn="just">
              <a:spcBef>
                <a:spcPts val="0"/>
              </a:spcBef>
              <a:spcAft>
                <a:spcPts val="600"/>
              </a:spcAft>
            </a:pPr>
            <a:r>
              <a:rPr lang="es-CL" sz="1800" dirty="0"/>
              <a:t>Contribuir al mejoramiento del desempeño.</a:t>
            </a:r>
          </a:p>
          <a:p>
            <a:pPr marL="722313" lvl="2" indent="-366713" algn="just">
              <a:spcBef>
                <a:spcPts val="0"/>
              </a:spcBef>
              <a:spcAft>
                <a:spcPts val="600"/>
              </a:spcAft>
            </a:pPr>
            <a:r>
              <a:rPr lang="es-CL" sz="1800" dirty="0"/>
              <a:t>Mejorar la movilidad a grados superiores en el tiempo, mejorando la posibilidad de carrera funcionaria.</a:t>
            </a:r>
          </a:p>
          <a:p>
            <a:pPr marL="722313" lvl="2" indent="-366713" algn="just">
              <a:spcBef>
                <a:spcPts val="0"/>
              </a:spcBef>
              <a:spcAft>
                <a:spcPts val="600"/>
              </a:spcAft>
            </a:pPr>
            <a:r>
              <a:rPr lang="es-CL" sz="1800" dirty="0"/>
              <a:t>Contribuir a un mejoramiento de las remuneraciones en el tiempo, a través del avance en la carrera.</a:t>
            </a:r>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8</a:t>
            </a:fld>
            <a:endParaRPr lang="es-CL"/>
          </a:p>
        </p:txBody>
      </p:sp>
      <p:sp>
        <p:nvSpPr>
          <p:cNvPr id="6" name="1 Título"/>
          <p:cNvSpPr>
            <a:spLocks noGrp="1"/>
          </p:cNvSpPr>
          <p:nvPr>
            <p:ph type="title"/>
          </p:nvPr>
        </p:nvSpPr>
        <p:spPr>
          <a:xfrm>
            <a:off x="611560" y="260648"/>
            <a:ext cx="8229600" cy="634082"/>
          </a:xfrm>
        </p:spPr>
        <p:txBody>
          <a:bodyPr>
            <a:normAutofit/>
          </a:bodyPr>
          <a:lstStyle/>
          <a:p>
            <a:r>
              <a:rPr lang="es-CL" sz="2500" b="1" dirty="0" smtClean="0"/>
              <a:t>Elementos Específicos </a:t>
            </a:r>
            <a:r>
              <a:rPr lang="es-CL" sz="2500" b="1" dirty="0"/>
              <a:t>de la </a:t>
            </a:r>
            <a:r>
              <a:rPr lang="es-CL" sz="2500" b="1" dirty="0" smtClean="0"/>
              <a:t>Propuesta</a:t>
            </a:r>
            <a:endParaRPr lang="es-CL" sz="2500" b="1"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cxnSp>
        <p:nvCxnSpPr>
          <p:cNvPr id="7" name="Conector recto 6"/>
          <p:cNvCxnSpPr/>
          <p:nvPr/>
        </p:nvCxnSpPr>
        <p:spPr>
          <a:xfrm>
            <a:off x="3131840" y="928563"/>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507207"/>
            <a:ext cx="8229600" cy="5001419"/>
          </a:xfrm>
        </p:spPr>
        <p:txBody>
          <a:bodyPr>
            <a:noAutofit/>
          </a:bodyPr>
          <a:lstStyle/>
          <a:p>
            <a:pPr marL="342900" lvl="1" indent="-342900" algn="just">
              <a:spcBef>
                <a:spcPts val="600"/>
              </a:spcBef>
              <a:spcAft>
                <a:spcPts val="600"/>
              </a:spcAft>
              <a:buNone/>
            </a:pPr>
            <a:r>
              <a:rPr lang="es-CL" sz="1800" b="1" dirty="0" smtClean="0"/>
              <a:t>b.	</a:t>
            </a:r>
            <a:r>
              <a:rPr lang="es-CL" sz="1800" b="1" u="sng" dirty="0" smtClean="0"/>
              <a:t>Elementos</a:t>
            </a:r>
            <a:r>
              <a:rPr lang="es-CL" sz="1800" b="1" u="sng" dirty="0"/>
              <a:t>:</a:t>
            </a:r>
          </a:p>
          <a:p>
            <a:pPr marL="722313" lvl="2" indent="-366713" algn="just">
              <a:spcBef>
                <a:spcPts val="600"/>
              </a:spcBef>
            </a:pPr>
            <a:r>
              <a:rPr lang="es-CL" sz="1800" dirty="0"/>
              <a:t>Se solicitará facultad para dictar DFL; cuyo contenido será materia también de la mesa de trabajo. </a:t>
            </a:r>
          </a:p>
          <a:p>
            <a:pPr marL="722313" lvl="2" indent="-366713" algn="just">
              <a:spcBef>
                <a:spcPts val="600"/>
              </a:spcBef>
            </a:pPr>
            <a:r>
              <a:rPr lang="es-CL" sz="1800" dirty="0"/>
              <a:t>Evaluación de sistema de ingreso y promoción.</a:t>
            </a:r>
          </a:p>
          <a:p>
            <a:pPr marL="722313" lvl="2" indent="-366713" algn="just">
              <a:spcBef>
                <a:spcPts val="600"/>
              </a:spcBef>
            </a:pPr>
            <a:r>
              <a:rPr lang="es-CL" sz="1800" dirty="0"/>
              <a:t>Definir priorización por estamentos.</a:t>
            </a:r>
          </a:p>
          <a:p>
            <a:pPr marL="722313" lvl="2" indent="-366713" algn="just">
              <a:spcBef>
                <a:spcPts val="600"/>
              </a:spcBef>
            </a:pPr>
            <a:r>
              <a:rPr lang="es-CL" sz="1800" dirty="0"/>
              <a:t>Consistencia con mejoramiento de relación planta / contrata, por estamento.</a:t>
            </a:r>
          </a:p>
          <a:p>
            <a:pPr marL="722313" lvl="2" indent="-366713" algn="just">
              <a:spcBef>
                <a:spcPts val="600"/>
              </a:spcBef>
            </a:pPr>
            <a:r>
              <a:rPr lang="es-CL" sz="1800" dirty="0"/>
              <a:t>Concordar adecuar grados de inicio, por estamento.</a:t>
            </a:r>
          </a:p>
          <a:p>
            <a:pPr marL="722313" lvl="2" indent="-366713" algn="just">
              <a:spcBef>
                <a:spcPts val="600"/>
              </a:spcBef>
            </a:pPr>
            <a:r>
              <a:rPr lang="es-CL" sz="1800" dirty="0"/>
              <a:t>Convenir modificación de la participación relativa de los cupos en los distintos grados en la estructura de planta, por </a:t>
            </a:r>
            <a:r>
              <a:rPr lang="es-CL" sz="1800" dirty="0" smtClean="0"/>
              <a:t>Estamento</a:t>
            </a:r>
            <a:r>
              <a:rPr lang="es-CL" sz="1800" dirty="0"/>
              <a:t>.</a:t>
            </a:r>
          </a:p>
          <a:p>
            <a:pPr marL="722313" lvl="2" indent="-366713" algn="just">
              <a:spcBef>
                <a:spcPts val="600"/>
              </a:spcBef>
            </a:pPr>
            <a:r>
              <a:rPr lang="es-CL" sz="1800" dirty="0"/>
              <a:t>Concordar cambios a los requisitos, cuando corresponda.</a:t>
            </a:r>
          </a:p>
          <a:p>
            <a:pPr marL="722313" lvl="2" indent="-366713" algn="just">
              <a:spcBef>
                <a:spcPts val="600"/>
              </a:spcBef>
            </a:pPr>
            <a:r>
              <a:rPr lang="es-CL" sz="1800" dirty="0"/>
              <a:t>Acordar gradualidad.</a:t>
            </a:r>
          </a:p>
          <a:p>
            <a:pPr marL="722313" lvl="2" indent="-366713">
              <a:spcBef>
                <a:spcPts val="0"/>
              </a:spcBef>
              <a:spcAft>
                <a:spcPts val="600"/>
              </a:spcAft>
            </a:pPr>
            <a:endParaRPr lang="es-CL" sz="2000" dirty="0"/>
          </a:p>
        </p:txBody>
      </p:sp>
      <p:sp>
        <p:nvSpPr>
          <p:cNvPr id="4" name="3 Marcador de número de diapositiva"/>
          <p:cNvSpPr>
            <a:spLocks noGrp="1"/>
          </p:cNvSpPr>
          <p:nvPr>
            <p:ph type="sldNum" sz="quarter" idx="12"/>
          </p:nvPr>
        </p:nvSpPr>
        <p:spPr/>
        <p:txBody>
          <a:bodyPr/>
          <a:lstStyle/>
          <a:p>
            <a:fld id="{02A283F6-3BB8-47A1-8780-F8EE71353FC9}" type="slidenum">
              <a:rPr lang="es-CL" smtClean="0"/>
              <a:pPr/>
              <a:t>9</a:t>
            </a:fld>
            <a:endParaRPr lang="es-CL"/>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16632"/>
            <a:ext cx="1296144" cy="1296144"/>
          </a:xfrm>
          <a:prstGeom prst="rect">
            <a:avLst/>
          </a:prstGeom>
        </p:spPr>
      </p:pic>
      <p:sp>
        <p:nvSpPr>
          <p:cNvPr id="7" name="1 Título"/>
          <p:cNvSpPr txBox="1">
            <a:spLocks/>
          </p:cNvSpPr>
          <p:nvPr/>
        </p:nvSpPr>
        <p:spPr>
          <a:xfrm>
            <a:off x="683568" y="226642"/>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L" sz="2500" b="1" dirty="0" smtClean="0"/>
              <a:t>Elementos Específicos de la Propuesta</a:t>
            </a:r>
            <a:endParaRPr lang="es-CL" sz="2500" b="1" dirty="0"/>
          </a:p>
        </p:txBody>
      </p:sp>
      <p:cxnSp>
        <p:nvCxnSpPr>
          <p:cNvPr id="8" name="Conector recto 7"/>
          <p:cNvCxnSpPr/>
          <p:nvPr/>
        </p:nvCxnSpPr>
        <p:spPr>
          <a:xfrm>
            <a:off x="3203848" y="894557"/>
            <a:ext cx="324036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576</Words>
  <Application>Microsoft Office PowerPoint</Application>
  <PresentationFormat>Presentación en pantalla (4:3)</PresentationFormat>
  <Paragraphs>93</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Wingdings</vt:lpstr>
      <vt:lpstr>Tema de Office</vt:lpstr>
      <vt:lpstr>Propuesta de Gobierno  Mesa de Negociación Dirección Del Trabajo</vt:lpstr>
      <vt:lpstr>Agenda de Trabajo</vt:lpstr>
      <vt:lpstr>Criterios y Principios que Sustentan la Propuesta</vt:lpstr>
      <vt:lpstr>Problemas que Busca Abordar la Propuesta</vt:lpstr>
      <vt:lpstr>Ámbitos de Intervención de la Propuesta</vt:lpstr>
      <vt:lpstr>Tópicos Relevantes para el Gobierno Presentes en la Propuesta</vt:lpstr>
      <vt:lpstr>Elementos Específicos de la Propuesta</vt:lpstr>
      <vt:lpstr>Elementos Específicos de la Propuesta</vt:lpstr>
      <vt:lpstr>Presentación de PowerPoint</vt:lpstr>
      <vt:lpstr>Elementos Específicos de la Propuesta</vt:lpstr>
      <vt:lpstr>Próximos Pasos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DE GOBIERNO  MESA DE NEGOCIACIÓN DIRECCIÓN DEL TRABAJO</dc:title>
  <dc:creator>rcf</dc:creator>
  <cp:lastModifiedBy>Susana Solari Corvalan</cp:lastModifiedBy>
  <cp:revision>54</cp:revision>
  <dcterms:created xsi:type="dcterms:W3CDTF">2016-08-31T12:57:14Z</dcterms:created>
  <dcterms:modified xsi:type="dcterms:W3CDTF">2016-09-01T12:25:35Z</dcterms:modified>
</cp:coreProperties>
</file>