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4717" r:id="rId3"/>
    <p:sldMasterId id="2147484722" r:id="rId4"/>
    <p:sldMasterId id="2147484734" r:id="rId5"/>
  </p:sldMasterIdLst>
  <p:notesMasterIdLst>
    <p:notesMasterId r:id="rId12"/>
  </p:notesMasterIdLst>
  <p:sldIdLst>
    <p:sldId id="264" r:id="rId6"/>
    <p:sldId id="265" r:id="rId7"/>
    <p:sldId id="269" r:id="rId8"/>
    <p:sldId id="267" r:id="rId9"/>
    <p:sldId id="268" r:id="rId10"/>
    <p:sldId id="270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EC0-63DD-4034-B23F-E8109049A283}" type="datetimeFigureOut">
              <a:rPr lang="es-CL" smtClean="0"/>
              <a:t>15-06-2018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291F0-C74A-481D-AF80-4C2B3FFA11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13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F1FF50DD-62CF-484F-B3AC-395C257FD356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BE4-CC3F-494F-B833-F9778D2A7B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E79D-B583-5743-A567-622B22CBFA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E82A-BCDB-B74A-9BE0-53139512E9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7DAFB45-29E5-C047-92EF-C5518ADB801B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5E4F48A-9D0A-AA49-A002-617439325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BDB04B5-934B-9C49-AEDD-6D01582FF4C1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639800A-12FE-B94F-BAD7-B405658E4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4D34361-E916-EF45-BC85-A1CAFA87D9ED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4C3964AB-C780-A245-9355-76B93228E8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12C77C8-2884-1645-A5EF-DEDE46CC57DE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E4797F6-8AE1-4C4F-A574-52FA2A8D9B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8929704-E77E-1546-876B-D9AD9314926C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A159A9D-36B3-8442-AB8C-D85AF9DCE7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F2317050-E2C5-CF43-89D4-B081BF6D6D7A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F9F8A64-3A17-E047-8AE5-51BDF06351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F739667-6035-554F-BE9E-1925AD89B7C8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DCBA846-6967-F347-9E26-BE5BBEA75E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3AD5DC8-5FAC-064E-8C4A-32B022872A13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8A1AF0B-D110-9244-BBF2-8DECFCF55A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C7F5-2166-5645-A3E0-F82AB3595D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1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10E8D7A-3659-D94E-B157-712A53CFD1B7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03DD7E2-B703-DD41-A2D5-38C6C33868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F4D8B3B-B948-4B4B-BC91-7FDD8FF5D583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EDBD6C5-7169-1C48-87EF-6A08031601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AAACC2B-A1E6-4B4A-8BCB-6A58D319D743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3D29FF2-2427-A247-9E4C-117CB83041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9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_tradnl" noProof="0"/>
              <a:t>Clic para editar título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3CA8527-A7F1-6742-92DE-0D5C2B483B9E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2B90F93-6C55-4547-A489-B9381AAAC2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5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1294980-E8EA-544B-8A53-184D585D0D3E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13786F3-FD5A-174C-B523-B2E3641F66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FCA765F-CEB5-4549-8CFF-09BCFB4AECD5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646ABE2-4AFD-464D-B9BB-DAA8CD2E1D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1274B1D9-91D3-2743-9E4E-FF3335E3EB51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CEAF375-E3EB-D244-889C-39A17E757F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693CB77-E207-FF42-903C-EE593A6415F9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F17D-BDC9-494D-B3BA-C4AF5DC44C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10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CC29-F021-3E43-8175-CD614C5554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BB88FCBF-6C97-B241-BC16-6950CD4637D6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8C57-DA75-7A47-BBED-FDE361461B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AB36B57-BB05-C641-9B1E-F5EC7D13CF60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5F00-5EDF-0C41-B96C-6C86DABCA1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9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2E6BD5B1-8853-034C-A58B-977A3D549963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54C5-7A54-0749-82A7-C5FFC39C58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3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8A73B9E-F821-AA40-BCFD-B9CA262C2E03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7710-6E4E-9747-9EF9-C8C9D157B4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64A2-C563-F043-8787-B8954B3022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0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3B18-DC47-C748-8F87-053F11250C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5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B304-25FD-704B-94A4-012C61D91F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8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1DDC-A509-5B4E-B17C-007FDE85DD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06A-A108-D346-BE3C-96774C02B5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72C9-78B3-6F45-9FDA-8890C8A0C4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6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BFD1DCC-1E3A-E540-AAD8-C742AAF3AA35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83E3332-11E2-C34E-9158-B737EAD0BD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1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B55B247-9EA8-194A-9911-8F173A0F473D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00E2F4C4-F841-864F-86C5-7A1F6D053F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977031B-CB14-214B-87C6-6DC7530D5EBE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EB66-B3A9-A44F-B545-1F8B6BC835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8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1421D1D-E79A-B94D-ACA3-64BD9943219C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8048A6BA-A489-754F-8CF8-19795D1531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4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64BBEA5-F98E-5449-9D6C-96E07616E42D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1DCFDD4-C553-994F-9D84-325A8C1A7E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8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913A25E-601C-AD4D-858A-BE686D978F1C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22F879FA-B875-0246-91D8-7CA1FD2DD1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4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9A2B409B-F773-B54C-A7F3-FF231A9F9791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4D05786-B364-A74F-A9CE-63CA4638EB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761C9F8-FC34-0440-BECD-43A1747600CF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E87259D2-8735-ED43-BAFC-38E8983B60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5110393-8DF2-494D-A11E-9214266A8A29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C75FA8A3-B086-704C-AA53-4B9A420AA5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3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D17383CC-05E5-4B42-A5FB-6ABB5A747CB8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30AFDC8-594D-D947-9F68-826855E305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14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5713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A862C048-B4F9-9E40-B17F-784636F2151C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6E93A90D-C6AF-D24D-9FA6-1BE77194E2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4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30458002-4F00-4143-86D7-B7EC2ABF0ED1}" type="datetime1">
              <a:rPr lang="es-CL"/>
              <a:pPr>
                <a:defRPr/>
              </a:pPr>
              <a:t>15-06-2018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53F42F81-48AC-374A-AA1E-56EB8D0506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>
              <a:defRPr/>
            </a:pPr>
            <a:fld id="{707E7E98-6C7A-7B41-B69A-976C105B4239}" type="datetime1">
              <a:rPr lang="en-US"/>
              <a:pPr>
                <a:defRPr/>
              </a:pPr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D199-FDA5-FE40-8D73-A1C0A6BC91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6323-16DE-8A40-B74D-7071655B84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6281-66F5-A44A-92ED-429D2162B6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6941-E19B-814A-A60C-F87094EA99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B093-8B58-764B-B3BF-4361BEE307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101150A0-5DA1-A24F-B1D3-2D094C1B26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635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endParaRPr lang="es-ES">
              <a:solidFill>
                <a:srgbClr val="FFFFFF"/>
              </a:solidFill>
              <a:latin typeface="Calibri" panose="020F0502020204030204" pitchFamily="34" charset="0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29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3988" y="1444625"/>
            <a:ext cx="7297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186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>
              <a:defRPr/>
            </a:pPr>
            <a:fld id="{55F2DD9E-B9E4-D642-B361-0FEFA8038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35846" name="Agrupar 1"/>
          <p:cNvGrpSpPr>
            <a:grpSpLocks/>
          </p:cNvGrpSpPr>
          <p:nvPr/>
        </p:nvGrpSpPr>
        <p:grpSpPr bwMode="auto">
          <a:xfrm>
            <a:off x="8159750" y="6400800"/>
            <a:ext cx="631825" cy="457200"/>
            <a:chOff x="8331547" y="6400800"/>
            <a:chExt cx="631825" cy="457200"/>
          </a:xfrm>
        </p:grpSpPr>
        <p:sp>
          <p:nvSpPr>
            <p:cNvPr id="2056" name="Rectangle 9"/>
            <p:cNvSpPr>
              <a:spLocks noChangeArrowheads="1"/>
            </p:cNvSpPr>
            <p:nvPr/>
          </p:nvSpPr>
          <p:spPr bwMode="auto">
            <a:xfrm>
              <a:off x="8331547" y="6400800"/>
              <a:ext cx="284163" cy="4572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>
              <a:outerShdw blurRad="63500" dist="38100" dir="12899965" algn="br" rotWithShape="0">
                <a:srgbClr val="00000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8615710" y="6400800"/>
              <a:ext cx="347662" cy="4572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>
              <a:outerShdw blurRad="63500" dist="38100" dir="12899965" rotWithShape="0">
                <a:srgbClr val="000000">
                  <a:alpha val="2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pic>
        <p:nvPicPr>
          <p:cNvPr id="35847" name="Imagen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12738"/>
            <a:ext cx="14303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9139237" cy="68580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s-ES" dirty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3" y="5005232"/>
            <a:ext cx="1800200" cy="1843267"/>
            <a:chOff x="3511550" y="2133600"/>
            <a:chExt cx="2976563" cy="304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8442" name="Picture 1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8443" name="Picture 1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" name="Agrupar 1"/>
          <p:cNvGrpSpPr/>
          <p:nvPr/>
        </p:nvGrpSpPr>
        <p:grpSpPr>
          <a:xfrm>
            <a:off x="447383" y="44624"/>
            <a:ext cx="1800200" cy="318249"/>
            <a:chOff x="5994589" y="1921670"/>
            <a:chExt cx="1800200" cy="18432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6"/>
            <p:cNvSpPr/>
            <p:nvPr/>
          </p:nvSpPr>
          <p:spPr bwMode="auto">
            <a:xfrm>
              <a:off x="5994589" y="1921670"/>
              <a:ext cx="809659" cy="1843267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Rectangle 7"/>
            <p:cNvSpPr/>
            <p:nvPr/>
          </p:nvSpPr>
          <p:spPr bwMode="auto">
            <a:xfrm>
              <a:off x="6804248" y="1921670"/>
              <a:ext cx="990541" cy="1843267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</p:grpSp>
      <p:pic>
        <p:nvPicPr>
          <p:cNvPr id="48133" name="Imagen 8" descr="00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476500"/>
            <a:ext cx="91440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  <p:sldLayoutId id="2147485466" r:id="rId4"/>
    <p:sldLayoutId id="2147485467" r:id="rId5"/>
    <p:sldLayoutId id="2147485468" r:id="rId6"/>
    <p:sldLayoutId id="2147485469" r:id="rId7"/>
    <p:sldLayoutId id="2147485470" r:id="rId8"/>
    <p:sldLayoutId id="2147485471" r:id="rId9"/>
    <p:sldLayoutId id="2147485472" r:id="rId10"/>
    <p:sldLayoutId id="2147485473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4174" cy="1158340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34319" y="273050"/>
            <a:ext cx="7552481" cy="5853113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Revisión proyecto de Ley de Modernización de la Dirección del Trabajo</a:t>
            </a:r>
          </a:p>
          <a:p>
            <a:pPr marL="0" indent="0" algn="ctr">
              <a:buNone/>
            </a:pPr>
            <a:r>
              <a:rPr lang="es-CL" dirty="0"/>
              <a:t>Boletín 11430-13</a:t>
            </a:r>
          </a:p>
        </p:txBody>
      </p:sp>
    </p:spTree>
    <p:extLst>
      <p:ext uri="{BB962C8B-B14F-4D97-AF65-F5344CB8AC3E}">
        <p14:creationId xmlns:p14="http://schemas.microsoft.com/office/powerpoint/2010/main" val="427372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Principales temas en análisis con motivo del proyecto de modernización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Facultad y atribución de la DT para relacionarse con todos sus usuarios y ejecutar sus funciones a través de medios tecnológicos.</a:t>
            </a:r>
          </a:p>
          <a:p>
            <a:pPr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Notificación electrónica</a:t>
            </a:r>
          </a:p>
          <a:p>
            <a:pPr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Domicilio electrónico</a:t>
            </a:r>
          </a:p>
          <a:p>
            <a:pPr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Registro de contrataciones  y término de contrato de trabajo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Notificaciones y cómputo de plazos</a:t>
            </a:r>
          </a:p>
          <a:p>
            <a:pPr algn="just">
              <a:lnSpc>
                <a:spcPct val="150000"/>
              </a:lnSpc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572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172817"/>
            <a:ext cx="8177213" cy="483110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Fiscalización en materia de seguridad y salud en el trabajo (principio coordinación,  nueva atribución DT y nueva obligación OA)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Modificaciones en materia de sanciones administrativas (multas, atenuantes, reincidencia, autodenuncia)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Eliminación en el artículo 511 de la frase «de hecho»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Modelo de gestión del cumplimiento de obligaciones laborales y de prevención de infracciones.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Rebaja multa 20% </a:t>
            </a:r>
          </a:p>
          <a:p>
            <a:pPr lvl="0" algn="just">
              <a:lnSpc>
                <a:spcPct val="150000"/>
              </a:lnSpc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309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203767"/>
            <a:ext cx="8177213" cy="480015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Obligación de organismo públicos y privados de entregar información (principio de coordinación y eficiencia)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Consulta Pública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Informe al H. Congreso Nacional del Plan Institucional Anual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Facultad para querellarse</a:t>
            </a:r>
          </a:p>
          <a:p>
            <a:pPr lvl="0" algn="just"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Utilización vehículo fiscal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329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Principales temas en análisis del sistema de ingreso y promoción de la Dirección del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>
              <a:lnSpc>
                <a:spcPct val="150000"/>
              </a:lnSpc>
            </a:pP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Creación de sistema de turnos</a:t>
            </a:r>
          </a:p>
          <a:p>
            <a:pPr>
              <a:lnSpc>
                <a:spcPct val="150000"/>
              </a:lnSpc>
            </a:pPr>
            <a:r>
              <a:rPr lang="es-C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Normas de encasillamiento </a:t>
            </a:r>
          </a:p>
          <a:p>
            <a:pPr>
              <a:lnSpc>
                <a:spcPct val="150000"/>
              </a:lnSpc>
            </a:pPr>
            <a:r>
              <a:rPr lang="es-CL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Multiconcursabilidad</a:t>
            </a:r>
            <a:endParaRPr lang="es-C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705424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ntilla PPT chile avanza_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1067</TotalTime>
  <Words>164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Verdana</vt:lpstr>
      <vt:lpstr>ヒラギノ角ゴ Pro W3</vt:lpstr>
      <vt:lpstr>1_Office Theme</vt:lpstr>
      <vt:lpstr>2_Office Theme</vt:lpstr>
      <vt:lpstr>Plantilla PPT chile avanza_dt</vt:lpstr>
      <vt:lpstr>3_Office Theme</vt:lpstr>
      <vt:lpstr>4_Office Theme</vt:lpstr>
      <vt:lpstr>Presentación de PowerPoint</vt:lpstr>
      <vt:lpstr> Principales temas en análisis con motivo del proyecto de modernización</vt:lpstr>
      <vt:lpstr>Presentación de PowerPoint</vt:lpstr>
      <vt:lpstr>Presentación de PowerPoint</vt:lpstr>
      <vt:lpstr> Principales temas en análisis del sistema de ingreso y promoción de la Dirección del Trabajo</vt:lpstr>
      <vt:lpstr>Presentación de PowerPoint</vt:lpstr>
    </vt:vector>
  </TitlesOfParts>
  <Company>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Carvajal</dc:creator>
  <cp:lastModifiedBy>Camila Jordan Lapostol</cp:lastModifiedBy>
  <cp:revision>48</cp:revision>
  <cp:lastPrinted>2018-06-15T13:25:58Z</cp:lastPrinted>
  <dcterms:created xsi:type="dcterms:W3CDTF">2014-03-24T15:30:25Z</dcterms:created>
  <dcterms:modified xsi:type="dcterms:W3CDTF">2018-06-15T14:43:24Z</dcterms:modified>
</cp:coreProperties>
</file>